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14" r:id="rId3"/>
  </p:sldMasterIdLst>
  <p:notesMasterIdLst>
    <p:notesMasterId r:id="rId8"/>
  </p:notesMasterIdLst>
  <p:sldIdLst>
    <p:sldId id="405" r:id="rId4"/>
    <p:sldId id="406" r:id="rId5"/>
    <p:sldId id="498" r:id="rId6"/>
    <p:sldId id="366" r:id="rId7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  <a:tblStyle styleId="{8A107856-5554-42FB-B03E-39F5DBC370B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FCECE8"/>
          </a:solidFill>
        </a:fill>
      </a:tcStyle>
    </a:wholeTbl>
    <a:band1H>
      <a:tcStyle>
        <a:tcBdr/>
        <a:fill>
          <a:solidFill>
            <a:srgbClr val="F8D7CD"/>
          </a:solidFill>
        </a:fill>
      </a:tcStyle>
    </a:band1H>
    <a:band1V>
      <a:tcStyle>
        <a:tcBdr/>
        <a:fill>
          <a:solidFill>
            <a:srgbClr val="F8D7CD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/>
      </a:tcStyle>
    </a:lastCol>
    <a:firstCol>
      <a:tcTxStyle b="on">
        <a:font>
          <a:latin typeface=""/>
          <a:ea typeface=""/>
          <a:cs typeface=""/>
        </a:font>
      </a:tcTxStyle>
      <a:tcStyle>
        <a:tcBdr/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ED7D3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FCECE8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/>
        <a:fill>
          <a:solidFill>
            <a:srgbClr val="FCECE8"/>
          </a:solidFill>
        </a:fill>
      </a:tcStyle>
    </a:firstRow>
  </a:tblStyle>
  <a:tblStyle styleId="{2D5ABB26-0587-4C30-8999-92F81FD0307C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/>
      </a:tcStyle>
    </a:wholeTbl>
  </a:tblStyle>
  <a:tblStyle styleId="{E929F9F4-4A8F-4326-A1B4-22849713DDAB}" styleName="">
    <a:wholeTbl>
      <a:tcTxStyle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FFC000"/>
          </a:solidFill>
        </a:fill>
      </a:tcStyle>
    </a:wholeTbl>
    <a:band1H>
      <a:tcStyle>
        <a:tcBdr/>
        <a:fill>
          <a:solidFill>
            <a:srgbClr val="CB9900"/>
          </a:solidFill>
        </a:fill>
      </a:tcStyle>
    </a:band1H>
    <a:band1V>
      <a:tcStyle>
        <a:tcBdr/>
        <a:fill>
          <a:solidFill>
            <a:srgbClr val="CB9900"/>
          </a:solidFill>
        </a:fill>
      </a:tcStyle>
    </a:band1V>
    <a:lastCol>
      <a:tcTxStyle b="on">
        <a:font>
          <a:latin typeface=""/>
          <a:ea typeface=""/>
          <a:cs typeface=""/>
        </a:font>
      </a:tcTxStyle>
      <a:tcStyle>
        <a:tcBdr>
          <a:left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</a:tcBdr>
        <a:fill>
          <a:solidFill>
            <a:srgbClr val="CB9900"/>
          </a:solidFill>
        </a:fill>
      </a:tcStyle>
    </a:lastCol>
    <a:firstCol>
      <a:tcTxStyle b="on">
        <a:font>
          <a:latin typeface=""/>
          <a:ea typeface=""/>
          <a:cs typeface=""/>
        </a:font>
      </a:tcTxStyle>
      <a:tcStyle>
        <a:tcBdr>
          <a:right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</a:tcBdr>
        <a:fill>
          <a:solidFill>
            <a:srgbClr val="CB9900"/>
          </a:solidFill>
        </a:fill>
      </a:tcStyle>
    </a:firstCol>
    <a:lastRow>
      <a:tcTxStyle b="on">
        <a:font>
          <a:latin typeface=""/>
          <a:ea typeface=""/>
          <a:cs typeface=""/>
        </a:font>
      </a:tcTxStyle>
      <a:tcStyle>
        <a:tcBdr>
          <a:top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AA7F00"/>
          </a:solidFill>
        </a:fill>
      </a:tcStyle>
    </a:lastRow>
    <a:firstRow>
      <a:tcTxStyle b="on">
        <a:font>
          <a:latin typeface=""/>
          <a:ea typeface=""/>
          <a:cs typeface=""/>
        </a:font>
      </a:tcTxStyle>
      <a:tcStyle>
        <a:tcBdr>
          <a:bottom>
            <a:ln w="25402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3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6B6C0D-A82E-A59D-59E5-9867A0A8EAC4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AB1D72-2B64-0B7F-A326-D148E3765E3F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5EA213B5-EC27-4F5A-BF79-CF85D1799574}" type="datetime1">
              <a:rPr lang="en-US"/>
              <a:pPr lvl="0"/>
              <a:t>9/22/2025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6647EA4-65D3-805C-CD1F-AFE5B550FD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2FA6264-89B7-42E9-90FA-6428DB9552A3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6ED676-9709-AFC5-883A-D9CA2772158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6A64C-3017-F853-54B7-E6131A484E4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DFCE1AF7-AFE5-4FEC-90A3-424A2BBB625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6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Framsida">
    <p:bg>
      <p:bgPr>
        <a:solidFill>
          <a:srgbClr val="0355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">
            <a:extLst>
              <a:ext uri="{FF2B5EF4-FFF2-40B4-BE49-F238E27FC236}">
                <a16:creationId xmlns:a16="http://schemas.microsoft.com/office/drawing/2014/main" id="{5F0733C6-60F4-8419-878C-5668D77B90A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 lang="sv-SE"/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innehåll 20">
            <a:extLst>
              <a:ext uri="{FF2B5EF4-FFF2-40B4-BE49-F238E27FC236}">
                <a16:creationId xmlns:a16="http://schemas.microsoft.com/office/drawing/2014/main" id="{DBBF578A-9F38-00A2-A4DD-BEF62C6A05B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050" y="3852860"/>
            <a:ext cx="4851632" cy="479429"/>
          </a:xfrm>
        </p:spPr>
        <p:txBody>
          <a:bodyPr/>
          <a:lstStyle>
            <a:lvl1pPr marL="0" indent="0">
              <a:buNone/>
              <a:defRPr lang="sv-SE" sz="18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</a:t>
            </a:r>
          </a:p>
        </p:txBody>
      </p:sp>
      <p:pic>
        <p:nvPicPr>
          <p:cNvPr id="4" name="Bildobjekt 4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BE59F81F-0D37-823C-6978-09BB48E5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" y="1280022"/>
            <a:ext cx="1883417" cy="2639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tshållare för text 5">
            <a:extLst>
              <a:ext uri="{FF2B5EF4-FFF2-40B4-BE49-F238E27FC236}">
                <a16:creationId xmlns:a16="http://schemas.microsoft.com/office/drawing/2014/main" id="{E201F193-601F-0F33-C177-09DCD9AFC1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455858"/>
            <a:ext cx="4851404" cy="1168402"/>
          </a:xfrm>
        </p:spPr>
        <p:txBody>
          <a:bodyPr/>
          <a:lstStyle>
            <a:lvl1pPr marL="0" indent="0">
              <a:buNone/>
              <a:defRPr lang="sv-SE" sz="36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 36 p</a:t>
            </a:r>
          </a:p>
        </p:txBody>
      </p:sp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C075CA95-A722-4BCC-377E-5908751F3C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5181603"/>
            <a:ext cx="4851404" cy="550861"/>
          </a:xfrm>
        </p:spPr>
        <p:txBody>
          <a:bodyPr/>
          <a:lstStyle>
            <a:lvl1pPr marL="0" indent="0">
              <a:buNone/>
              <a:defRPr lang="sv-SE" sz="16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författare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0B68AF89-B73D-0CF6-37F7-026636B801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5756029"/>
            <a:ext cx="4840211" cy="550861"/>
          </a:xfrm>
        </p:spPr>
        <p:txBody>
          <a:bodyPr/>
          <a:lstStyle>
            <a:lvl1pPr marL="0" indent="0">
              <a:buNone/>
              <a:defRPr lang="sv-SE" sz="1600">
                <a:solidFill>
                  <a:srgbClr val="DF5320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informationsklassning</a:t>
            </a:r>
          </a:p>
        </p:txBody>
      </p:sp>
    </p:spTree>
    <p:extLst>
      <p:ext uri="{BB962C8B-B14F-4D97-AF65-F5344CB8AC3E}">
        <p14:creationId xmlns:p14="http://schemas.microsoft.com/office/powerpoint/2010/main" val="375099626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Rubrik x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EEAD813-3028-213B-4CF6-CD5FCEBB4A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F81A1FAC-8C22-4021-AA31-744FC8807227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D2830F-19E0-4439-C83A-A185C8B00C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AA95E1-109C-C78F-4B09-059BC5FF8C3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B5ACF1A7-F98C-46AC-9C8A-DB6CD9463BD9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A5744B07-7F1C-1C95-7D31-A3F92DCB19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AD43EE5B-6981-4B88-650C-23B06410C660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EDD2412A-4BFA-121D-87F9-5DCD60FAF8BB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32A337AB-6A6A-89D3-4EEF-AA272841D3DC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FD7520EA-4D43-21B3-4982-0DA61698A91C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C86AEE3E-0751-FE9E-44A3-5A6BA4296B8A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5CC0E7D2-06B3-3F3B-4C94-CE481FBBDD7D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636AF1C5-7833-09C8-E434-3059CAD2D86B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2D6DBA08-9111-603F-F191-45BDDAD268E7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C2D6223D-D9A2-C25C-EE89-CB8486E71BC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cxnSp>
        <p:nvCxnSpPr>
          <p:cNvPr id="15" name="Rak 1">
            <a:extLst>
              <a:ext uri="{FF2B5EF4-FFF2-40B4-BE49-F238E27FC236}">
                <a16:creationId xmlns:a16="http://schemas.microsoft.com/office/drawing/2014/main" id="{896DF01E-2BA4-5B59-F34B-10FA5B6931F5}"/>
              </a:ext>
            </a:extLst>
          </p:cNvPr>
          <p:cNvCxnSpPr/>
          <p:nvPr/>
        </p:nvCxnSpPr>
        <p:spPr>
          <a:xfrm>
            <a:off x="4148916" y="2051995"/>
            <a:ext cx="0" cy="3600002"/>
          </a:xfrm>
          <a:prstGeom prst="straightConnector1">
            <a:avLst/>
          </a:prstGeom>
          <a:noFill/>
          <a:ln w="6345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6" name="Rak 6">
            <a:extLst>
              <a:ext uri="{FF2B5EF4-FFF2-40B4-BE49-F238E27FC236}">
                <a16:creationId xmlns:a16="http://schemas.microsoft.com/office/drawing/2014/main" id="{90D14787-EB21-C4AC-1F94-7E6A9DC003A2}"/>
              </a:ext>
            </a:extLst>
          </p:cNvPr>
          <p:cNvCxnSpPr/>
          <p:nvPr/>
        </p:nvCxnSpPr>
        <p:spPr>
          <a:xfrm>
            <a:off x="8038526" y="2051995"/>
            <a:ext cx="0" cy="3600002"/>
          </a:xfrm>
          <a:prstGeom prst="straightConnector1">
            <a:avLst/>
          </a:prstGeom>
          <a:noFill/>
          <a:ln w="6345" cap="flat">
            <a:solidFill>
              <a:srgbClr val="1F4A73"/>
            </a:solidFill>
            <a:prstDash val="solid"/>
            <a:miter/>
          </a:ln>
        </p:spPr>
      </p:cxnSp>
      <p:sp>
        <p:nvSpPr>
          <p:cNvPr id="17" name="Platshållare för bild 9">
            <a:extLst>
              <a:ext uri="{FF2B5EF4-FFF2-40B4-BE49-F238E27FC236}">
                <a16:creationId xmlns:a16="http://schemas.microsoft.com/office/drawing/2014/main" id="{D70F8789-6ED6-EADC-C94F-D518F0412B3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62014" y="2081210"/>
            <a:ext cx="2927351" cy="1814507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18" name="Platshållare för bild 9">
            <a:extLst>
              <a:ext uri="{FF2B5EF4-FFF2-40B4-BE49-F238E27FC236}">
                <a16:creationId xmlns:a16="http://schemas.microsoft.com/office/drawing/2014/main" id="{20309FBE-C330-2C35-3D6B-D6F57A9CB60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632322" y="2081210"/>
            <a:ext cx="2927351" cy="1814507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19" name="Platshållare för bild 9">
            <a:extLst>
              <a:ext uri="{FF2B5EF4-FFF2-40B4-BE49-F238E27FC236}">
                <a16:creationId xmlns:a16="http://schemas.microsoft.com/office/drawing/2014/main" id="{588556CE-E20F-64CC-8602-3C79155CDB5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511610" y="2081210"/>
            <a:ext cx="2927351" cy="1814507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20" name="Platshållare för text 21">
            <a:extLst>
              <a:ext uri="{FF2B5EF4-FFF2-40B4-BE49-F238E27FC236}">
                <a16:creationId xmlns:a16="http://schemas.microsoft.com/office/drawing/2014/main" id="{BB5EB6BD-13EA-9DB2-2F01-6B5A700447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2014" y="4055912"/>
            <a:ext cx="2927351" cy="636586"/>
          </a:xfrm>
        </p:spPr>
        <p:txBody>
          <a:bodyPr/>
          <a:lstStyle>
            <a:lvl1pPr marL="0" indent="0">
              <a:buNone/>
              <a:defRPr lang="sv-SE" sz="1800" b="1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text 18 p</a:t>
            </a:r>
          </a:p>
        </p:txBody>
      </p:sp>
      <p:sp>
        <p:nvSpPr>
          <p:cNvPr id="21" name="Platshållare för text 21">
            <a:extLst>
              <a:ext uri="{FF2B5EF4-FFF2-40B4-BE49-F238E27FC236}">
                <a16:creationId xmlns:a16="http://schemas.microsoft.com/office/drawing/2014/main" id="{C22B87A8-29D8-2432-150F-F40F537BD2D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25629" y="4055912"/>
            <a:ext cx="2927351" cy="636586"/>
          </a:xfrm>
        </p:spPr>
        <p:txBody>
          <a:bodyPr/>
          <a:lstStyle>
            <a:lvl1pPr marL="0" indent="0">
              <a:buNone/>
              <a:defRPr lang="sv-SE" sz="1800" b="1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text 18 p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B2A5BE2F-0EFE-FB75-8E00-46CF8A4BB66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35018" y="4055912"/>
            <a:ext cx="2927351" cy="636586"/>
          </a:xfrm>
        </p:spPr>
        <p:txBody>
          <a:bodyPr/>
          <a:lstStyle>
            <a:lvl1pPr marL="0" indent="0">
              <a:buNone/>
              <a:defRPr lang="sv-SE" sz="1800" b="1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text 18 p</a:t>
            </a:r>
          </a:p>
        </p:txBody>
      </p:sp>
      <p:sp>
        <p:nvSpPr>
          <p:cNvPr id="23" name="Platshållare för text 21">
            <a:extLst>
              <a:ext uri="{FF2B5EF4-FFF2-40B4-BE49-F238E27FC236}">
                <a16:creationId xmlns:a16="http://schemas.microsoft.com/office/drawing/2014/main" id="{368F1116-45BD-8C16-A2A0-D36A29CEEA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62014" y="4784780"/>
            <a:ext cx="2927351" cy="636586"/>
          </a:xfrm>
        </p:spPr>
        <p:txBody>
          <a:bodyPr/>
          <a:lstStyle>
            <a:lvl1pPr marL="0" indent="0">
              <a:buNone/>
              <a:defRPr lang="sv-SE" sz="18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text 18 p</a:t>
            </a:r>
          </a:p>
        </p:txBody>
      </p:sp>
      <p:sp>
        <p:nvSpPr>
          <p:cNvPr id="24" name="Platshållare för text 21">
            <a:extLst>
              <a:ext uri="{FF2B5EF4-FFF2-40B4-BE49-F238E27FC236}">
                <a16:creationId xmlns:a16="http://schemas.microsoft.com/office/drawing/2014/main" id="{22E54F39-07CA-70B6-E160-85FE1284F3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625629" y="4784780"/>
            <a:ext cx="2927351" cy="636586"/>
          </a:xfrm>
        </p:spPr>
        <p:txBody>
          <a:bodyPr/>
          <a:lstStyle>
            <a:lvl1pPr marL="0" indent="0">
              <a:buNone/>
              <a:defRPr lang="sv-SE" sz="18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text 18 p</a:t>
            </a:r>
          </a:p>
        </p:txBody>
      </p:sp>
      <p:sp>
        <p:nvSpPr>
          <p:cNvPr id="25" name="Platshållare för text 21">
            <a:extLst>
              <a:ext uri="{FF2B5EF4-FFF2-40B4-BE49-F238E27FC236}">
                <a16:creationId xmlns:a16="http://schemas.microsoft.com/office/drawing/2014/main" id="{C52FBD76-6251-7E59-3743-0AB4268D17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535018" y="4784780"/>
            <a:ext cx="2927351" cy="636586"/>
          </a:xfrm>
        </p:spPr>
        <p:txBody>
          <a:bodyPr/>
          <a:lstStyle>
            <a:lvl1pPr marL="0" indent="0">
              <a:buNone/>
              <a:defRPr lang="sv-SE" sz="18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text 18 p</a:t>
            </a:r>
          </a:p>
        </p:txBody>
      </p:sp>
    </p:spTree>
    <p:extLst>
      <p:ext uri="{BB962C8B-B14F-4D97-AF65-F5344CB8AC3E}">
        <p14:creationId xmlns:p14="http://schemas.microsoft.com/office/powerpoint/2010/main" val="271580051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8AC37725-0B5F-9533-E74C-D486BD8EAB4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E0DEEA8B-34BC-4010-8274-85D48AB2E08F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3C4C506-5936-84CD-4668-150EC0AE66C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1200DF6-77D7-EEFE-49E6-AD6AE241A3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330E8C67-85F7-4325-8F46-65E975905E67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34A0D19-9ECA-E3F4-D761-65D090C0C7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AD778F75-0CB9-486C-3381-F88D09933AA1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ECD075E5-7A26-5F95-6322-8FC4D8642AE9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665F8AC6-733A-173C-9AD4-A3B6BB7B7401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773717B1-324C-90C2-88B1-D743FB357AE7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B5923DE7-357B-BCFE-8923-C00A48B29686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775F45D4-2A9C-3EC8-22A2-23444C43FDCC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90F600F5-4121-2093-DAB6-5973F2DB9CFB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2AB0847F-6F84-A185-9F59-CFD66BA7BDDE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74F850F5-EA8F-3079-0EB8-4E63A5455E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</p:spTree>
    <p:extLst>
      <p:ext uri="{BB962C8B-B14F-4D97-AF65-F5344CB8AC3E}">
        <p14:creationId xmlns:p14="http://schemas.microsoft.com/office/powerpoint/2010/main" val="9144763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9CCEF26-D896-2A6F-28ED-FD73060B3D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CEF2DA2A-1986-4804-9E72-54FB1218272F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929CE9A-B2EE-E17D-352F-2C2E9072B70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50BB1EF-15BB-AB86-EB4C-D5E5DB5D70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95BD1C4B-3493-4323-9686-C3C709E61A02}" type="slidenum">
              <a:t>‹#›</a:t>
            </a:fld>
            <a:endParaRPr lang="en-GB"/>
          </a:p>
        </p:txBody>
      </p:sp>
      <p:grpSp>
        <p:nvGrpSpPr>
          <p:cNvPr id="5" name="Graphic 9">
            <a:extLst>
              <a:ext uri="{FF2B5EF4-FFF2-40B4-BE49-F238E27FC236}">
                <a16:creationId xmlns:a16="http://schemas.microsoft.com/office/drawing/2014/main" id="{FAAB8138-E342-59E0-A900-148F8869F65D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F09161BF-9F40-4476-B381-2A43BD18957A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EDFBCCB3-FF52-CF69-CF2A-00FF4AC63F6C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1219AF4D-FAAF-5115-3A46-EC9B5E3F4FC7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0AC00677-74E5-1121-B65E-D5902B602691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673C2A0B-A294-9AA5-0529-2A1ABC1DAE93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868ED586-BAC4-0314-7DC5-74E76752514A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AC8AA197-E0F1-D078-176A-E31169FA37FD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3" name="Rektangel 1">
            <a:extLst>
              <a:ext uri="{FF2B5EF4-FFF2-40B4-BE49-F238E27FC236}">
                <a16:creationId xmlns:a16="http://schemas.microsoft.com/office/drawing/2014/main" id="{9B3A7D7A-8351-8FF7-D250-90578A725296}"/>
              </a:ext>
            </a:extLst>
          </p:cNvPr>
          <p:cNvSpPr/>
          <p:nvPr/>
        </p:nvSpPr>
        <p:spPr>
          <a:xfrm>
            <a:off x="-82058" y="0"/>
            <a:ext cx="12274064" cy="6940058"/>
          </a:xfrm>
          <a:prstGeom prst="rect">
            <a:avLst/>
          </a:prstGeom>
          <a:solidFill>
            <a:srgbClr val="7DB2BD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4" name="Bildobjekt 6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B0BB787D-FC38-A193-ADE0-BE3B5AE56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0" y="6215277"/>
            <a:ext cx="1883417" cy="2639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C3F8C8A5-B5E6-B08E-3397-137899AD48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633D64E1-5E89-0F6E-59F2-4ED5838F544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</p:spTree>
    <p:extLst>
      <p:ext uri="{BB962C8B-B14F-4D97-AF65-F5344CB8AC3E}">
        <p14:creationId xmlns:p14="http://schemas.microsoft.com/office/powerpoint/2010/main" val="1899022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Rubrik och underrubr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48352A7-E7AC-95FE-5660-A2AAFEE251E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7571AFE3-B5EF-4EC1-8E2C-27A447FC078F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830B6CA-6D70-ED6C-947B-13931B660D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82F5C4-9658-20AB-2F14-B0525DCD4E9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249BF4B8-8901-4119-B457-0EC9356E89C5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F131ABD5-A744-A783-DB8B-B1323D6433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28B980EF-3208-32DB-D849-0D7F6F9E39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C09F9260-8FFD-7786-1292-BDDC981C83C2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AC7B050C-656D-BBF4-0063-46FFEC084107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59344881-787E-F61C-179C-623E20A58CA4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F25FFBAF-20A4-70B7-B6FB-898FB7E1D9E3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C172E53E-9DEB-451C-48D2-6DA3CD644DF4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476EDECF-A99F-0989-13D2-D4916FE79852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16AC1C25-7C79-88ED-ACC8-4DF89F3FA6FB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E7414706-477F-2B1E-D56A-077121402E7A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2F028AAC-97A6-5AC1-ED76-37C015DA8B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</p:spTree>
    <p:extLst>
      <p:ext uri="{BB962C8B-B14F-4D97-AF65-F5344CB8AC3E}">
        <p14:creationId xmlns:p14="http://schemas.microsoft.com/office/powerpoint/2010/main" val="2063781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Rubrik och 1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8">
            <a:extLst>
              <a:ext uri="{FF2B5EF4-FFF2-40B4-BE49-F238E27FC236}">
                <a16:creationId xmlns:a16="http://schemas.microsoft.com/office/drawing/2014/main" id="{6A8CEEA7-A0A1-E4D9-16BE-4DD97669DA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185196"/>
            <a:ext cx="11449046" cy="3552828"/>
          </a:xfrm>
        </p:spPr>
        <p:txBody>
          <a:bodyPr/>
          <a:lstStyle>
            <a:lvl1pPr marL="0" indent="0">
              <a:buNone/>
              <a:defRPr lang="sv-SE" sz="14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A295478-39F2-AA3A-6784-14532C6129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75E6BF5F-18BF-46E3-A265-6ED2EFF8B87A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F5A7551-D42C-1F6F-3FB0-1CF4E9D0FD5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0EA7E8C-BBE0-409E-96C2-F3E6E581EE3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7AB6995E-9868-4753-91B3-E2CD4345C316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92106CBF-5185-2460-0F1D-A7F2BD53CF4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4954B9C1-A3E4-4EBA-D8AA-F59F8CA3BC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159E6042-A2BF-166E-8381-52B59B1B01B4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F00894D8-633A-F54C-BCBA-29C2E47BEE36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24B567CD-89C9-97AC-16C6-2B03A125E26B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E88EF038-D575-CAA8-E294-7F1EE4535D74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76C5ED53-F16F-8C89-ED83-48363FD0E55C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8351C9BB-63B5-28B4-1394-5C65344811FE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E9A62F5A-0914-371C-E9B1-5C97B807D112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CDD1A5FD-847A-755C-8C32-FB27A6CF94E9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9CB6B14A-5FD0-894D-94DA-5A7550CCD2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</p:spTree>
    <p:extLst>
      <p:ext uri="{BB962C8B-B14F-4D97-AF65-F5344CB8AC3E}">
        <p14:creationId xmlns:p14="http://schemas.microsoft.com/office/powerpoint/2010/main" val="1140533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Rubrik och 2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721EA3A-A788-B131-6944-ED84B546E7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0223BAFB-E306-4F4D-A0AC-323119714A34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DF5B0B9-6B67-1AD6-D82A-D4B8983BAF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F0BFE68-0071-A473-8D6C-9F9B1935D00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BAAAC10B-6776-4D8C-A704-7EEAF3F891EA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F735C064-C1FC-64CF-E868-4C954A3B39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8B417212-C194-27C0-A17E-1162BA2060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C8FBD4F2-3E15-9C2B-BA14-9D132341D943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64E61BF9-2E27-D9BE-7C3D-CE178C548224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37F181F5-50F6-EC69-CEF4-F8DFAC8EF840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BD78810C-2E3E-5BB3-445C-4036D5508942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894155D7-272E-91FB-BB91-66562E671F02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634C156E-DF03-11A3-3AA9-8975CADEA83B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49BD2B8D-4154-6304-2445-EB5378BC94D3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A0CEBC9A-B886-EACA-FCE4-DD6F5D0C4006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F741EBEA-6653-67BC-F305-2FCD2534F9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4B6F6144-A152-675E-CDCF-9EEB411CB9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2185196"/>
            <a:ext cx="5443542" cy="3617915"/>
          </a:xfrm>
        </p:spPr>
        <p:txBody>
          <a:bodyPr/>
          <a:lstStyle>
            <a:lvl1pPr>
              <a:lnSpc>
                <a:spcPct val="100000"/>
              </a:lnSpc>
              <a:defRPr lang="sv-SE" sz="12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  <a:lvl6pPr marL="228600" marR="0" lvl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12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6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0"/>
            <a:endParaRPr lang="sv-SE"/>
          </a:p>
        </p:txBody>
      </p:sp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98557037-BD27-D0B6-42BB-45E0587BD3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89488" y="2185196"/>
            <a:ext cx="5443542" cy="3617915"/>
          </a:xfrm>
        </p:spPr>
        <p:txBody>
          <a:bodyPr/>
          <a:lstStyle>
            <a:lvl1pPr>
              <a:lnSpc>
                <a:spcPct val="100000"/>
              </a:lnSpc>
              <a:defRPr lang="sv-SE" sz="12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  <a:lvl6pPr marL="228600" marR="0" lvl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tabLst/>
              <a:defRPr lang="sv-SE" sz="12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6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1054155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Rubrik och 3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F58BF9B-51EA-C17D-43F3-76780812774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836" y="2185196"/>
            <a:ext cx="3618710" cy="3531348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AA9F64-CCC9-3153-421B-EC6BBD93B8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2F9716C8-A40A-48CB-824A-790F33B737A2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F6891F-2487-3E71-3FFB-5578E2E4E7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554482-65BC-84DF-706F-FB1533E1631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EA7C871C-EBF6-4C29-B115-48B00FBAC9C2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3FB43884-32C6-11CD-BD6B-B8A181B46A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73226DC2-A408-7170-CC59-5D5B362A64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D4222E5C-61A8-E232-039B-44F622B6D1E7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4168245B-5809-3752-EF73-F410C63969DE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8D5E7A89-95C1-F8E3-09F7-FFF1B9CD4246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68177302-73BB-6CF7-8900-480C97E35308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33154A6C-7A70-E39A-C58F-92651E43F741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62AEAD35-E2E2-D2EF-AD4C-AA81E8BF7EAE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D29B1893-2CF9-4C35-BEDC-8CF7D2BCE102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FE86C9AA-9F35-E80F-9467-C93D4790985A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innehåll 19">
            <a:extLst>
              <a:ext uri="{FF2B5EF4-FFF2-40B4-BE49-F238E27FC236}">
                <a16:creationId xmlns:a16="http://schemas.microsoft.com/office/drawing/2014/main" id="{2A7580CA-AAE3-1F24-6EA9-ADD434BEC6B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276721" y="2185196"/>
            <a:ext cx="3777761" cy="3532190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09BCC9C5-3577-1C5E-C2C6-C34A55F494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8" name="Platshållare för innehåll 8">
            <a:extLst>
              <a:ext uri="{FF2B5EF4-FFF2-40B4-BE49-F238E27FC236}">
                <a16:creationId xmlns:a16="http://schemas.microsoft.com/office/drawing/2014/main" id="{81B5DAF6-4A99-8265-604B-4F2C33D649D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05796" y="2185196"/>
            <a:ext cx="3543299" cy="3530598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287900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3x bild och 3 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6038AA2-0F2F-3284-241C-573A5159A6B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2404FE6F-AB14-4A0D-A579-D923BBE100EF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A63E96-370C-D4D0-FB87-88B8C98755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20DEA9-7A13-7431-9665-DDD5149ACF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97472287-F69B-4F5F-BC66-8914A6E57635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3957A4F-30A6-1307-F941-F18035B8395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F26427F2-1606-E8C9-2E25-9F6D0DA4BD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0BB1EF0D-AA5F-F6CC-FFAC-48AA5C597BA7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A52EB441-2772-6D4E-D074-A8B96D1923C8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3D8D2AD7-6A0E-894D-FB98-25B1AE0C266B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CAF36B85-E2AD-73C3-7CA2-AF361A727B8F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78E2E6C7-8855-ED33-30FD-B85E547B094D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DD74EB3A-FAD4-E41C-A096-168D955A0933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DF62FE69-4FF0-100E-7719-9F393A0A2920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CEFB4CAF-B8CF-F617-FD8B-DF897DCEF131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9D34C723-8128-1D81-A601-923E6148655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10">
            <a:extLst>
              <a:ext uri="{FF2B5EF4-FFF2-40B4-BE49-F238E27FC236}">
                <a16:creationId xmlns:a16="http://schemas.microsoft.com/office/drawing/2014/main" id="{E9C90D27-EC0C-1BFF-350B-BE6034B54C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7600"/>
            <a:ext cx="3621088" cy="1227133"/>
          </a:xfrm>
        </p:spPr>
        <p:txBody>
          <a:bodyPr anchorCtr="1"/>
          <a:lstStyle>
            <a:lvl1pPr marL="0" indent="0" algn="ctr">
              <a:buNone/>
              <a:defRPr lang="sv-SE">
                <a:latin typeface="EurostileSB-Regular" pitchFamily="2"/>
              </a:defRPr>
            </a:lvl1pPr>
          </a:lstStyle>
          <a:p>
            <a:pPr lvl="0"/>
            <a:r>
              <a:rPr lang="sv-SE"/>
              <a:t>Redigera text 24 p</a:t>
            </a:r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52D3EA99-A17D-E4C5-5721-E699842017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70595" y="3657600"/>
            <a:ext cx="3621088" cy="1227133"/>
          </a:xfrm>
        </p:spPr>
        <p:txBody>
          <a:bodyPr anchorCtr="1"/>
          <a:lstStyle>
            <a:lvl1pPr marL="0" indent="0" algn="ctr">
              <a:buNone/>
              <a:defRPr lang="sv-SE">
                <a:latin typeface="EurostileSB-Regular" pitchFamily="2"/>
              </a:defRPr>
            </a:lvl1pPr>
          </a:lstStyle>
          <a:p>
            <a:pPr lvl="0"/>
            <a:r>
              <a:rPr lang="sv-SE"/>
              <a:t>Redigera text 24 p</a:t>
            </a:r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CF659F54-C6D9-46B0-5794-42A039EFA6C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10498" y="3657600"/>
            <a:ext cx="3739612" cy="1227133"/>
          </a:xfrm>
        </p:spPr>
        <p:txBody>
          <a:bodyPr anchorCtr="1"/>
          <a:lstStyle>
            <a:lvl1pPr marL="0" indent="0" algn="ctr">
              <a:buNone/>
              <a:defRPr lang="sv-SE">
                <a:latin typeface="EurostileSB-Regular" pitchFamily="2"/>
              </a:defRPr>
            </a:lvl1pPr>
          </a:lstStyle>
          <a:p>
            <a:pPr lvl="0"/>
            <a:r>
              <a:rPr lang="sv-SE"/>
              <a:t>Redigera text 24 p</a:t>
            </a:r>
          </a:p>
        </p:txBody>
      </p:sp>
      <p:cxnSp>
        <p:nvCxnSpPr>
          <p:cNvPr id="19" name="Rak 22">
            <a:extLst>
              <a:ext uri="{FF2B5EF4-FFF2-40B4-BE49-F238E27FC236}">
                <a16:creationId xmlns:a16="http://schemas.microsoft.com/office/drawing/2014/main" id="{18B5C4AA-4C11-AB5E-9DF1-525BE2E6E7DE}"/>
              </a:ext>
            </a:extLst>
          </p:cNvPr>
          <p:cNvCxnSpPr/>
          <p:nvPr/>
        </p:nvCxnSpPr>
        <p:spPr>
          <a:xfrm>
            <a:off x="4148916" y="2108368"/>
            <a:ext cx="0" cy="2982243"/>
          </a:xfrm>
          <a:prstGeom prst="straightConnector1">
            <a:avLst/>
          </a:prstGeom>
          <a:noFill/>
          <a:ln w="6345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0" name="Rak 23">
            <a:extLst>
              <a:ext uri="{FF2B5EF4-FFF2-40B4-BE49-F238E27FC236}">
                <a16:creationId xmlns:a16="http://schemas.microsoft.com/office/drawing/2014/main" id="{351B6E0D-70AA-46F3-4E7E-AF77E91E1F2C}"/>
              </a:ext>
            </a:extLst>
          </p:cNvPr>
          <p:cNvCxnSpPr/>
          <p:nvPr/>
        </p:nvCxnSpPr>
        <p:spPr>
          <a:xfrm>
            <a:off x="8038526" y="2108368"/>
            <a:ext cx="0" cy="2982243"/>
          </a:xfrm>
          <a:prstGeom prst="straightConnector1">
            <a:avLst/>
          </a:prstGeom>
          <a:noFill/>
          <a:ln w="6345" cap="flat">
            <a:solidFill>
              <a:srgbClr val="1F4A73"/>
            </a:solidFill>
            <a:prstDash val="solid"/>
            <a:miter/>
          </a:ln>
        </p:spPr>
      </p:cxnSp>
      <p:sp>
        <p:nvSpPr>
          <p:cNvPr id="21" name="Platshållare för bild 24">
            <a:extLst>
              <a:ext uri="{FF2B5EF4-FFF2-40B4-BE49-F238E27FC236}">
                <a16:creationId xmlns:a16="http://schemas.microsoft.com/office/drawing/2014/main" id="{AFCB9365-9D40-C0C9-C404-010650D08A6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00050" y="2185196"/>
            <a:ext cx="3621088" cy="1255407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22" name="Platshållare för bild 24">
            <a:extLst>
              <a:ext uri="{FF2B5EF4-FFF2-40B4-BE49-F238E27FC236}">
                <a16:creationId xmlns:a16="http://schemas.microsoft.com/office/drawing/2014/main" id="{9B454B4F-B64B-ACDB-FC01-1FC81DFF57E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69681" y="2185196"/>
            <a:ext cx="3621088" cy="1255407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23" name="Platshållare för bild 24">
            <a:extLst>
              <a:ext uri="{FF2B5EF4-FFF2-40B4-BE49-F238E27FC236}">
                <a16:creationId xmlns:a16="http://schemas.microsoft.com/office/drawing/2014/main" id="{D8964F08-3F6E-43B2-ACCA-B2ED9E16545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210498" y="2185196"/>
            <a:ext cx="3613205" cy="1255407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78016227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Rubrik och 3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B6D29BE-86CB-738E-E2DF-FEA1065BAFA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4810F141-9ECF-41C7-9935-3049BD888AFB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D9FE589-3F55-EBB1-D88D-73442078B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4BD8AA1-16F2-5C6A-AF52-D906455425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E6F1CCEC-7968-4F9B-B407-5D4540C80378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5A7F05CA-48D5-E664-29F7-4CC97BC88E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5CDAFC2F-C7B1-B72D-02F4-A62634369F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AF2CAD30-F7CD-995F-42F3-4E5822FD87FA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22A67A54-4605-2859-CE72-3CA61B9C81D6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4E0EB419-DEB0-3F89-FA0E-3A0EC99E98BD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1DF7BB6E-A608-05AE-819A-DC52C967286E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6F63D21D-8CD8-0DBC-F67A-01AAB80E76B7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494D2C30-9226-F050-1651-64EBA84FBF14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A49E9C4C-3579-E988-015F-8E9DB44F5194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04138EAC-3EF3-31F0-3331-94637D3F1096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F01054BF-BB4F-58A3-E327-E7C0FA075B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4BF7509-F305-1FA7-5EA9-3F1E216B54C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836" y="2185196"/>
            <a:ext cx="3415027" cy="367771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17" name="Platshållare för innehåll 19">
            <a:extLst>
              <a:ext uri="{FF2B5EF4-FFF2-40B4-BE49-F238E27FC236}">
                <a16:creationId xmlns:a16="http://schemas.microsoft.com/office/drawing/2014/main" id="{F7D2623F-DEB4-5589-E5D4-D54E89E9A99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276721" y="2185196"/>
            <a:ext cx="3529007" cy="367863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18" name="Platshållare för innehåll 8">
            <a:extLst>
              <a:ext uri="{FF2B5EF4-FFF2-40B4-BE49-F238E27FC236}">
                <a16:creationId xmlns:a16="http://schemas.microsoft.com/office/drawing/2014/main" id="{10B171D6-FC63-84F8-A0FE-C4EEEAA2EB7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05796" y="2185196"/>
            <a:ext cx="3678868" cy="367698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19" name="Platshållare för text 22">
            <a:extLst>
              <a:ext uri="{FF2B5EF4-FFF2-40B4-BE49-F238E27FC236}">
                <a16:creationId xmlns:a16="http://schemas.microsoft.com/office/drawing/2014/main" id="{7CBA9D2C-941E-9BEA-B483-A963B56A727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768400"/>
            <a:ext cx="3416298" cy="3047996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text 22">
            <a:extLst>
              <a:ext uri="{FF2B5EF4-FFF2-40B4-BE49-F238E27FC236}">
                <a16:creationId xmlns:a16="http://schemas.microsoft.com/office/drawing/2014/main" id="{07B08CCE-00B1-0319-C000-BD9B04AA5F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76721" y="2770183"/>
            <a:ext cx="3529007" cy="3047996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64BE268F-35F4-6BB2-D265-F20C243222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305796" y="2770183"/>
            <a:ext cx="3529007" cy="3047996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20281022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6 Rubrik och 6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911C782-7047-AF6A-37EC-2810A901813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6F840E63-34CA-4A64-BCEF-3D7819A3B8D6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8A50CF2-95FC-229A-0FA8-37A33AF0F81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3384E1-E048-6E85-2B47-413D64A1C3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35C4002A-296F-4246-A773-C85D936CF99E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97A245CE-5F46-4E3B-86D1-7176CCE5F27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DB367C2D-0558-EF66-2075-C8D5E38DDF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3DC44953-CA98-74FC-4413-E3076577D7A9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2EB16291-9A6E-9E02-4EB5-C6D12A5C0489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529ECC3D-7F33-2D62-C793-426DFFAEF3EC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5B0550B3-CFFE-977D-D4B4-777C6BB7CCFF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36F6A96A-1D8F-6081-85A9-2EF99931D30C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F8B4BDDF-CEA7-0E0E-F433-E6CAC9838F30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C51A4E79-8EA0-4E65-45D3-77EFFAC3BC8C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F40D6278-F758-65C8-35BC-15CFA5BE8A82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85C1E785-BA0A-96D8-E599-17E7CC0269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880CBC3-A9B9-726B-5B3B-E3662E8D0D4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999" y="2185196"/>
            <a:ext cx="3415027" cy="367771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17" name="Platshållare för innehåll 19">
            <a:extLst>
              <a:ext uri="{FF2B5EF4-FFF2-40B4-BE49-F238E27FC236}">
                <a16:creationId xmlns:a16="http://schemas.microsoft.com/office/drawing/2014/main" id="{5206E0B9-6076-8769-0E50-169C7C4AE5A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243181" y="2185196"/>
            <a:ext cx="3415027" cy="367863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18" name="Platshållare för innehåll 8">
            <a:extLst>
              <a:ext uri="{FF2B5EF4-FFF2-40B4-BE49-F238E27FC236}">
                <a16:creationId xmlns:a16="http://schemas.microsoft.com/office/drawing/2014/main" id="{FE76BD68-C3E6-4D66-8ABE-2CDBEF69EF6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279297" y="2185196"/>
            <a:ext cx="3678868" cy="367698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D1C5001-CC42-88B9-4B7C-2831363C84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5999" y="4157913"/>
            <a:ext cx="3415027" cy="367771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20" name="Platshållare för innehåll 19">
            <a:extLst>
              <a:ext uri="{FF2B5EF4-FFF2-40B4-BE49-F238E27FC236}">
                <a16:creationId xmlns:a16="http://schemas.microsoft.com/office/drawing/2014/main" id="{929AC0EA-E6F2-02C3-1EFE-B25C8EE42BA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243181" y="4157539"/>
            <a:ext cx="3415027" cy="367863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21" name="Platshållare för innehåll 8">
            <a:extLst>
              <a:ext uri="{FF2B5EF4-FFF2-40B4-BE49-F238E27FC236}">
                <a16:creationId xmlns:a16="http://schemas.microsoft.com/office/drawing/2014/main" id="{4656819F-F0B3-52DA-E9F5-DB47A227624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279297" y="4157319"/>
            <a:ext cx="3678868" cy="367698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22" name="Platshållare för text 28">
            <a:extLst>
              <a:ext uri="{FF2B5EF4-FFF2-40B4-BE49-F238E27FC236}">
                <a16:creationId xmlns:a16="http://schemas.microsoft.com/office/drawing/2014/main" id="{02D7F1C7-A1E6-ABF0-19BD-DDFB1F02382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999" y="2768400"/>
            <a:ext cx="3405189" cy="1179511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3" name="Platshållare för text 28">
            <a:extLst>
              <a:ext uri="{FF2B5EF4-FFF2-40B4-BE49-F238E27FC236}">
                <a16:creationId xmlns:a16="http://schemas.microsoft.com/office/drawing/2014/main" id="{47C273CB-3D8A-6941-EC2F-77956E897F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43181" y="2768400"/>
            <a:ext cx="3405189" cy="1179511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text 28">
            <a:extLst>
              <a:ext uri="{FF2B5EF4-FFF2-40B4-BE49-F238E27FC236}">
                <a16:creationId xmlns:a16="http://schemas.microsoft.com/office/drawing/2014/main" id="{8BCDE12D-F94B-2A94-457D-030CE84A68D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79297" y="2768400"/>
            <a:ext cx="3405189" cy="1179511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Platshållare för text 28">
            <a:extLst>
              <a:ext uri="{FF2B5EF4-FFF2-40B4-BE49-F238E27FC236}">
                <a16:creationId xmlns:a16="http://schemas.microsoft.com/office/drawing/2014/main" id="{F9225416-3429-A885-C477-D6EA8ABC7F7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999" y="4705072"/>
            <a:ext cx="3405189" cy="1179511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6" name="Platshållare för text 28">
            <a:extLst>
              <a:ext uri="{FF2B5EF4-FFF2-40B4-BE49-F238E27FC236}">
                <a16:creationId xmlns:a16="http://schemas.microsoft.com/office/drawing/2014/main" id="{A5064E03-F7CC-6B08-0436-0861CEFC65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43181" y="4705072"/>
            <a:ext cx="3405189" cy="1179511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7" name="Platshållare för text 28">
            <a:extLst>
              <a:ext uri="{FF2B5EF4-FFF2-40B4-BE49-F238E27FC236}">
                <a16:creationId xmlns:a16="http://schemas.microsoft.com/office/drawing/2014/main" id="{F2B29656-966A-3139-567C-4777535DE54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279297" y="4705072"/>
            <a:ext cx="3405189" cy="1179511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6595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Framsid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3">
            <a:extLst>
              <a:ext uri="{FF2B5EF4-FFF2-40B4-BE49-F238E27FC236}">
                <a16:creationId xmlns:a16="http://schemas.microsoft.com/office/drawing/2014/main" id="{BD4F7461-3ADB-BC7A-E957-4216E8A2555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0B92ECB2-E462-D1FA-8C71-DEA0949D04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455858"/>
            <a:ext cx="4851404" cy="1168402"/>
          </a:xfrm>
        </p:spPr>
        <p:txBody>
          <a:bodyPr/>
          <a:lstStyle>
            <a:lvl1pPr marL="0" indent="0">
              <a:buNone/>
              <a:defRPr lang="sv-SE" sz="36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 36 p</a:t>
            </a:r>
          </a:p>
        </p:txBody>
      </p:sp>
      <p:sp>
        <p:nvSpPr>
          <p:cNvPr id="4" name="Platshållare för innehåll 20">
            <a:extLst>
              <a:ext uri="{FF2B5EF4-FFF2-40B4-BE49-F238E27FC236}">
                <a16:creationId xmlns:a16="http://schemas.microsoft.com/office/drawing/2014/main" id="{E8F4E3B3-0287-0259-38D3-45195E23970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050" y="3852860"/>
            <a:ext cx="4851632" cy="479429"/>
          </a:xfrm>
        </p:spPr>
        <p:txBody>
          <a:bodyPr/>
          <a:lstStyle>
            <a:lvl1pPr marL="0" indent="0">
              <a:buNone/>
              <a:defRPr lang="sv-SE" sz="18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18 p</a:t>
            </a:r>
          </a:p>
        </p:txBody>
      </p:sp>
      <p:pic>
        <p:nvPicPr>
          <p:cNvPr id="5" name="Bildobjekt 1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1C82E231-451C-EAC6-C8CE-6079D70F05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" y="1280022"/>
            <a:ext cx="1883417" cy="26390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Platshållare för text 7">
            <a:extLst>
              <a:ext uri="{FF2B5EF4-FFF2-40B4-BE49-F238E27FC236}">
                <a16:creationId xmlns:a16="http://schemas.microsoft.com/office/drawing/2014/main" id="{77DA1C24-4C15-A97D-E660-518A3594A8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5181603"/>
            <a:ext cx="4851404" cy="550861"/>
          </a:xfrm>
        </p:spPr>
        <p:txBody>
          <a:bodyPr/>
          <a:lstStyle>
            <a:lvl1pPr marL="0" indent="0">
              <a:buNone/>
              <a:defRPr lang="sv-SE" sz="16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författare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69F2C6A5-858D-A4A3-7D53-DD1F1717E0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098" y="5756029"/>
            <a:ext cx="4851632" cy="550861"/>
          </a:xfrm>
        </p:spPr>
        <p:txBody>
          <a:bodyPr/>
          <a:lstStyle>
            <a:lvl1pPr marL="0" indent="0">
              <a:buNone/>
              <a:defRPr lang="sv-SE" sz="1600">
                <a:solidFill>
                  <a:srgbClr val="DF5320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informationsklassning</a:t>
            </a:r>
          </a:p>
        </p:txBody>
      </p:sp>
    </p:spTree>
    <p:extLst>
      <p:ext uri="{BB962C8B-B14F-4D97-AF65-F5344CB8AC3E}">
        <p14:creationId xmlns:p14="http://schemas.microsoft.com/office/powerpoint/2010/main" val="1353337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Rubrik och 4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7E2F44D-6EDB-FB01-5C60-27A5ECE7D39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D72F7140-0546-4F72-9F2B-CE596907A58F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0230FF0-8AD3-F59F-308E-86875E24B8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8F771B-5AA0-ECF0-1505-30F59552D1D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DC90454F-E234-4DB5-A196-A220747D0843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A67D77F-0D63-66CA-A567-10C0758B266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684C05FE-E3D5-1C71-73B8-4F838E9B642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0D328667-771E-6888-11E3-8517C6B3106E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4D6A5C7E-BCA5-9E7C-9C42-2EA7CB9EA1BB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888DF71B-2533-4FD1-469B-8AA90D496F03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B221AA07-4EFD-2A10-18EA-D27C946BEBF1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B654047C-7761-F25D-7B01-2CB0AC8D1C6C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ADFBCEB0-34F0-0F23-3896-E072083B7E70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95178796-BB8A-8C03-64C6-DB0F8AAC7EAE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68F06AC2-1CA4-9D2F-E6F7-E932A17D60DC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FD803CC7-0571-21D8-31E3-CD5C969438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20">
            <a:extLst>
              <a:ext uri="{FF2B5EF4-FFF2-40B4-BE49-F238E27FC236}">
                <a16:creationId xmlns:a16="http://schemas.microsoft.com/office/drawing/2014/main" id="{AD4E5DE5-E0B9-DAA1-8C7C-4E9AE11C48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2769708"/>
            <a:ext cx="2541931" cy="3000804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05403065-BB4A-C0BF-4860-CAC04C63B66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94499" y="2769708"/>
            <a:ext cx="2541931" cy="3000804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text 20">
            <a:extLst>
              <a:ext uri="{FF2B5EF4-FFF2-40B4-BE49-F238E27FC236}">
                <a16:creationId xmlns:a16="http://schemas.microsoft.com/office/drawing/2014/main" id="{8F76ADB1-C582-FD7B-667A-23DAA20F2A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09981" y="2769708"/>
            <a:ext cx="2541931" cy="3000804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Platshållare för text 20">
            <a:extLst>
              <a:ext uri="{FF2B5EF4-FFF2-40B4-BE49-F238E27FC236}">
                <a16:creationId xmlns:a16="http://schemas.microsoft.com/office/drawing/2014/main" id="{2EDF341B-E683-7E48-19A1-D45803D5B9E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304970" y="2769708"/>
            <a:ext cx="2541931" cy="3000804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text 20">
            <a:extLst>
              <a:ext uri="{FF2B5EF4-FFF2-40B4-BE49-F238E27FC236}">
                <a16:creationId xmlns:a16="http://schemas.microsoft.com/office/drawing/2014/main" id="{0F263D0A-5714-0992-1BC0-BF80763EA9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2185196"/>
            <a:ext cx="2541931" cy="503587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1" name="Platshållare för text 20">
            <a:extLst>
              <a:ext uri="{FF2B5EF4-FFF2-40B4-BE49-F238E27FC236}">
                <a16:creationId xmlns:a16="http://schemas.microsoft.com/office/drawing/2014/main" id="{205723AE-6082-FDDA-C54B-6178BD1921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94499" y="2185196"/>
            <a:ext cx="2541931" cy="503587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2" name="Platshållare för text 20">
            <a:extLst>
              <a:ext uri="{FF2B5EF4-FFF2-40B4-BE49-F238E27FC236}">
                <a16:creationId xmlns:a16="http://schemas.microsoft.com/office/drawing/2014/main" id="{A3689F50-45A1-52AE-BE34-199EF08442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09981" y="2185196"/>
            <a:ext cx="2541931" cy="503587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3" name="Platshållare för text 20">
            <a:extLst>
              <a:ext uri="{FF2B5EF4-FFF2-40B4-BE49-F238E27FC236}">
                <a16:creationId xmlns:a16="http://schemas.microsoft.com/office/drawing/2014/main" id="{A5EF7699-67BB-5A6C-1990-8717B8C27DC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304970" y="2185196"/>
            <a:ext cx="2541931" cy="503587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</p:spTree>
    <p:extLst>
      <p:ext uri="{BB962C8B-B14F-4D97-AF65-F5344CB8AC3E}">
        <p14:creationId xmlns:p14="http://schemas.microsoft.com/office/powerpoint/2010/main" val="3787400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Rubrik och 5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98D4FC-61CD-1D85-02A1-1C14EF8424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5F846C32-8147-4D40-A05C-3EAF87E93B65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B1C9B91-42E3-EC78-87B3-5ECE93DAFF7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10A8EC-053A-61AE-DEB5-94946A3CEB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D7756683-94E4-4A85-B907-51C3A49B044D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46F32C3B-8F19-039E-DEF8-2D85C44733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9BAFC549-A618-9CEA-02BD-F201A81F12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9663F581-F333-3222-6407-F26D5FC3C619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0732285C-592C-B86C-B5E5-4E485EC1DB46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CE26054D-4B85-8027-9274-F219967A9C44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94F46527-C462-BA0C-0DC4-A52FDF71143D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CDA88601-245A-AAA9-1066-CAF469AAB72B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9B187DAB-7744-524C-6D82-536A5090446C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7115AA3D-F6FD-18AF-2364-2C52C1A0BF3C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C73A4B5F-8FC4-447C-4740-68B1B8FB434C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48F1C464-F3A0-8B09-E568-0E9EE9E0402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21">
            <a:extLst>
              <a:ext uri="{FF2B5EF4-FFF2-40B4-BE49-F238E27FC236}">
                <a16:creationId xmlns:a16="http://schemas.microsoft.com/office/drawing/2014/main" id="{621AF539-0E2E-7C21-EF76-A6A21EDD47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2717660"/>
            <a:ext cx="2079491" cy="3153884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21">
            <a:extLst>
              <a:ext uri="{FF2B5EF4-FFF2-40B4-BE49-F238E27FC236}">
                <a16:creationId xmlns:a16="http://schemas.microsoft.com/office/drawing/2014/main" id="{BA0A2200-74C2-2935-F0D0-B1176ACC584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42166" y="2703441"/>
            <a:ext cx="2079491" cy="3153884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text 21">
            <a:extLst>
              <a:ext uri="{FF2B5EF4-FFF2-40B4-BE49-F238E27FC236}">
                <a16:creationId xmlns:a16="http://schemas.microsoft.com/office/drawing/2014/main" id="{1D9DF9B6-140F-B11D-9575-FBA322A207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4822" y="2703441"/>
            <a:ext cx="2079491" cy="3153884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Platshållare för text 21">
            <a:extLst>
              <a:ext uri="{FF2B5EF4-FFF2-40B4-BE49-F238E27FC236}">
                <a16:creationId xmlns:a16="http://schemas.microsoft.com/office/drawing/2014/main" id="{97A024E6-B3AE-E7F8-5749-ACD995261A9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6932" y="2690192"/>
            <a:ext cx="2079491" cy="3153884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text 21">
            <a:extLst>
              <a:ext uri="{FF2B5EF4-FFF2-40B4-BE49-F238E27FC236}">
                <a16:creationId xmlns:a16="http://schemas.microsoft.com/office/drawing/2014/main" id="{A673DD1A-2CBD-13EB-D61A-2B8D157627A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588" y="2690192"/>
            <a:ext cx="2079491" cy="3153884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1" name="Platshållare för text 21">
            <a:extLst>
              <a:ext uri="{FF2B5EF4-FFF2-40B4-BE49-F238E27FC236}">
                <a16:creationId xmlns:a16="http://schemas.microsoft.com/office/drawing/2014/main" id="{000651EF-C86D-C278-9705-79038086B2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2187573"/>
            <a:ext cx="2079491" cy="410821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E95710C-FA91-5C1C-E556-2F3E4FFAB7B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42166" y="2173355"/>
            <a:ext cx="2079491" cy="410821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3" name="Platshållare för text 21">
            <a:extLst>
              <a:ext uri="{FF2B5EF4-FFF2-40B4-BE49-F238E27FC236}">
                <a16:creationId xmlns:a16="http://schemas.microsoft.com/office/drawing/2014/main" id="{FFB2DC6F-D4DA-F2EA-C005-E64979E2E66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4822" y="2173355"/>
            <a:ext cx="2079491" cy="410821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4" name="Platshållare för text 21">
            <a:extLst>
              <a:ext uri="{FF2B5EF4-FFF2-40B4-BE49-F238E27FC236}">
                <a16:creationId xmlns:a16="http://schemas.microsoft.com/office/drawing/2014/main" id="{835D3B42-0447-15B1-50C7-E571174AA8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6932" y="2160105"/>
            <a:ext cx="2079491" cy="410821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5" name="Platshållare för text 21">
            <a:extLst>
              <a:ext uri="{FF2B5EF4-FFF2-40B4-BE49-F238E27FC236}">
                <a16:creationId xmlns:a16="http://schemas.microsoft.com/office/drawing/2014/main" id="{C6F08AB3-DD5D-329F-45F8-DB577F27CC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588" y="2160105"/>
            <a:ext cx="2079491" cy="410821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</p:spTree>
    <p:extLst>
      <p:ext uri="{BB962C8B-B14F-4D97-AF65-F5344CB8AC3E}">
        <p14:creationId xmlns:p14="http://schemas.microsoft.com/office/powerpoint/2010/main" val="4037711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Rubrik och 7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23">
            <a:extLst>
              <a:ext uri="{FF2B5EF4-FFF2-40B4-BE49-F238E27FC236}">
                <a16:creationId xmlns:a16="http://schemas.microsoft.com/office/drawing/2014/main" id="{4DBE8F7C-3E37-14C6-970C-2C7911F1A88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64038" y="2187573"/>
            <a:ext cx="2079629" cy="467944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3" name="Platshållare för text 23">
            <a:extLst>
              <a:ext uri="{FF2B5EF4-FFF2-40B4-BE49-F238E27FC236}">
                <a16:creationId xmlns:a16="http://schemas.microsoft.com/office/drawing/2014/main" id="{F9AD7200-87FC-4A47-D416-06DDE0A00EC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75093" y="2187573"/>
            <a:ext cx="2079629" cy="467944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4" name="Platshållare för text 23">
            <a:extLst>
              <a:ext uri="{FF2B5EF4-FFF2-40B4-BE49-F238E27FC236}">
                <a16:creationId xmlns:a16="http://schemas.microsoft.com/office/drawing/2014/main" id="{EC74F4EE-D84C-6B24-9EEF-BBA16C6E48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17456" y="2187573"/>
            <a:ext cx="2079629" cy="467944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5" name="Platshållare för text 23">
            <a:extLst>
              <a:ext uri="{FF2B5EF4-FFF2-40B4-BE49-F238E27FC236}">
                <a16:creationId xmlns:a16="http://schemas.microsoft.com/office/drawing/2014/main" id="{E6E7B0B3-1054-86E7-3FD3-B2C4B76E00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64038" y="4216792"/>
            <a:ext cx="2079629" cy="467944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9AA192A8-4C5D-1D11-5B79-4A582BA069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75093" y="4216792"/>
            <a:ext cx="2079629" cy="467944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7" name="Platshållare för text 23">
            <a:extLst>
              <a:ext uri="{FF2B5EF4-FFF2-40B4-BE49-F238E27FC236}">
                <a16:creationId xmlns:a16="http://schemas.microsoft.com/office/drawing/2014/main" id="{4FCEDFCF-B070-E3D5-263B-D773BA001F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17456" y="4216792"/>
            <a:ext cx="2079629" cy="467944"/>
          </a:xfrm>
        </p:spPr>
        <p:txBody>
          <a:bodyPr/>
          <a:lstStyle>
            <a:lvl1pPr marL="0" indent="0">
              <a:buNone/>
              <a:defRPr lang="sv-SE" sz="1400" b="1"/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591F8B4-7477-F169-1325-1F1A514EA3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57A3EE56-C4F0-45AB-9D31-A5709943DAD2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2F988A3-261A-9FC5-F4D3-96E081FC1A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3DC789E-998D-90C3-FE95-5359A53D1DA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14DD8CCA-D3FE-4059-8F7F-B51250F825B4}" type="slidenum">
              <a:t>‹#›</a:t>
            </a:fld>
            <a:endParaRPr lang="en-GB"/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3B1A69CE-48F7-566C-FA3C-B200C4A30D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12" name="Platshållare för text 9">
            <a:extLst>
              <a:ext uri="{FF2B5EF4-FFF2-40B4-BE49-F238E27FC236}">
                <a16:creationId xmlns:a16="http://schemas.microsoft.com/office/drawing/2014/main" id="{9281E86F-F36E-70D2-82A1-AE7461CA382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13" name="Graphic 9">
            <a:extLst>
              <a:ext uri="{FF2B5EF4-FFF2-40B4-BE49-F238E27FC236}">
                <a16:creationId xmlns:a16="http://schemas.microsoft.com/office/drawing/2014/main" id="{EC613C68-6013-61E0-3BA2-0360ECA5C5F4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A8E4E262-495A-C4DF-D098-F4A5F1B24017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F046BF1B-20C8-7B65-B995-B030C5258A6C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02837CED-B8B4-05F6-CD7F-EF017759E055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CEB7395B-0EFB-3DB8-EB83-79072B26048A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EFC5A729-A744-06C8-E1CD-814A8B367952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C4AC8B75-2D91-C7E8-D550-049C884A833A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1442D42C-65E9-FA16-065B-F8A5220274C2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21" name="Platshållare för text 7">
            <a:extLst>
              <a:ext uri="{FF2B5EF4-FFF2-40B4-BE49-F238E27FC236}">
                <a16:creationId xmlns:a16="http://schemas.microsoft.com/office/drawing/2014/main" id="{8B257F21-9F12-35D3-2953-9598D0C28D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22" name="Platshållare för text 23">
            <a:extLst>
              <a:ext uri="{FF2B5EF4-FFF2-40B4-BE49-F238E27FC236}">
                <a16:creationId xmlns:a16="http://schemas.microsoft.com/office/drawing/2014/main" id="{273C3F99-1756-792D-1AD8-10AAAE6C7B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64038" y="2738719"/>
            <a:ext cx="2079629" cy="956462"/>
          </a:xfrm>
        </p:spPr>
        <p:txBody>
          <a:bodyPr/>
          <a:lstStyle>
            <a:lvl1pPr marL="171450" indent="-171450">
              <a:lnSpc>
                <a:spcPct val="100000"/>
              </a:lnSpc>
              <a:defRPr lang="sv-SE" sz="1100"/>
            </a:lvl1pPr>
            <a:lvl2pPr marL="557217" marR="0" lvl="1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735013" marR="0" lvl="2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912808" marR="0" lvl="3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90614" marR="0" lvl="4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3" name="Platshållare för text 23">
            <a:extLst>
              <a:ext uri="{FF2B5EF4-FFF2-40B4-BE49-F238E27FC236}">
                <a16:creationId xmlns:a16="http://schemas.microsoft.com/office/drawing/2014/main" id="{799C6B9A-76BC-C5FB-76EF-2DAE97454F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75093" y="2738719"/>
            <a:ext cx="2079629" cy="956462"/>
          </a:xfrm>
        </p:spPr>
        <p:txBody>
          <a:bodyPr/>
          <a:lstStyle>
            <a:lvl1pPr marL="171450" indent="-171450">
              <a:lnSpc>
                <a:spcPct val="100000"/>
              </a:lnSpc>
              <a:defRPr lang="sv-SE" sz="1100"/>
            </a:lvl1pPr>
            <a:lvl2pPr marL="557217" marR="0" lvl="1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735013" marR="0" lvl="2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912808" marR="0" lvl="3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90614" marR="0" lvl="4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9DA98241-061C-CE5B-8BF1-39159B136A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17456" y="2738719"/>
            <a:ext cx="2079629" cy="956462"/>
          </a:xfrm>
        </p:spPr>
        <p:txBody>
          <a:bodyPr/>
          <a:lstStyle>
            <a:lvl1pPr marL="171450" indent="-171450">
              <a:lnSpc>
                <a:spcPct val="100000"/>
              </a:lnSpc>
              <a:defRPr lang="sv-SE" sz="1100"/>
            </a:lvl1pPr>
            <a:lvl2pPr marL="557217" marR="0" lvl="1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735013" marR="0" lvl="2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912808" marR="0" lvl="3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90614" marR="0" lvl="4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5" name="Platshållare för text 23">
            <a:extLst>
              <a:ext uri="{FF2B5EF4-FFF2-40B4-BE49-F238E27FC236}">
                <a16:creationId xmlns:a16="http://schemas.microsoft.com/office/drawing/2014/main" id="{A0B6F940-B927-8E77-F64D-03118C18BCA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64038" y="4767937"/>
            <a:ext cx="2079629" cy="956462"/>
          </a:xfrm>
        </p:spPr>
        <p:txBody>
          <a:bodyPr/>
          <a:lstStyle>
            <a:lvl1pPr marL="171450" indent="-171450">
              <a:lnSpc>
                <a:spcPct val="100000"/>
              </a:lnSpc>
              <a:defRPr lang="sv-SE" sz="1100"/>
            </a:lvl1pPr>
            <a:lvl2pPr marL="557217" marR="0" lvl="1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735013" marR="0" lvl="2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912808" marR="0" lvl="3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90614" marR="0" lvl="4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6" name="Platshållare för text 23">
            <a:extLst>
              <a:ext uri="{FF2B5EF4-FFF2-40B4-BE49-F238E27FC236}">
                <a16:creationId xmlns:a16="http://schemas.microsoft.com/office/drawing/2014/main" id="{14D8D845-265C-472C-DCF4-BA92B37EA3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375093" y="4767937"/>
            <a:ext cx="2079629" cy="956462"/>
          </a:xfrm>
        </p:spPr>
        <p:txBody>
          <a:bodyPr/>
          <a:lstStyle>
            <a:lvl1pPr marL="171450" indent="-171450">
              <a:lnSpc>
                <a:spcPct val="100000"/>
              </a:lnSpc>
              <a:defRPr lang="sv-SE" sz="1100"/>
            </a:lvl1pPr>
            <a:lvl2pPr marL="557217" marR="0" lvl="1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735013" marR="0" lvl="2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912808" marR="0" lvl="3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90614" marR="0" lvl="4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7" name="Platshållare för text 23">
            <a:extLst>
              <a:ext uri="{FF2B5EF4-FFF2-40B4-BE49-F238E27FC236}">
                <a16:creationId xmlns:a16="http://schemas.microsoft.com/office/drawing/2014/main" id="{5B4A037A-F91C-A07A-6482-5C19F8F3DB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17456" y="4767937"/>
            <a:ext cx="2079629" cy="956462"/>
          </a:xfrm>
        </p:spPr>
        <p:txBody>
          <a:bodyPr/>
          <a:lstStyle>
            <a:lvl1pPr marL="171450" indent="-171450">
              <a:lnSpc>
                <a:spcPct val="100000"/>
              </a:lnSpc>
              <a:defRPr lang="sv-SE" sz="1100"/>
            </a:lvl1pPr>
            <a:lvl2pPr marL="557217" marR="0" lvl="1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735013" marR="0" lvl="2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912808" marR="0" lvl="3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1090614" marR="0" lvl="4" indent="-285750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8" name="Platshållare för bild 8">
            <a:extLst>
              <a:ext uri="{FF2B5EF4-FFF2-40B4-BE49-F238E27FC236}">
                <a16:creationId xmlns:a16="http://schemas.microsoft.com/office/drawing/2014/main" id="{79A08ACB-343A-46EE-FDCA-FA9160AEE56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00050" y="1783710"/>
            <a:ext cx="4424360" cy="4060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05280666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Rubrik och 3 innehåll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6">
            <a:extLst>
              <a:ext uri="{FF2B5EF4-FFF2-40B4-BE49-F238E27FC236}">
                <a16:creationId xmlns:a16="http://schemas.microsoft.com/office/drawing/2014/main" id="{2263DB29-5B68-0D58-B937-A7F717F8288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30948" y="0"/>
            <a:ext cx="5861047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24">
            <a:extLst>
              <a:ext uri="{FF2B5EF4-FFF2-40B4-BE49-F238E27FC236}">
                <a16:creationId xmlns:a16="http://schemas.microsoft.com/office/drawing/2014/main" id="{170C5BDD-4255-9E5C-E1F3-6200D88726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67078" y="4264020"/>
            <a:ext cx="2849563" cy="1517647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22">
            <a:extLst>
              <a:ext uri="{FF2B5EF4-FFF2-40B4-BE49-F238E27FC236}">
                <a16:creationId xmlns:a16="http://schemas.microsoft.com/office/drawing/2014/main" id="{443F7086-417E-C164-B164-3716EE4AEC2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74647" y="4264020"/>
            <a:ext cx="2678113" cy="1517647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8">
            <a:extLst>
              <a:ext uri="{FF2B5EF4-FFF2-40B4-BE49-F238E27FC236}">
                <a16:creationId xmlns:a16="http://schemas.microsoft.com/office/drawing/2014/main" id="{222D0E30-5D3C-D527-B9B3-F40B69F2BE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2186604"/>
            <a:ext cx="5764213" cy="186151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lang="sv-SE" sz="1100"/>
            </a:lvl1pPr>
            <a:lvl2pPr marL="271467" marR="0" lvl="1" indent="0" fontAlgn="auto">
              <a:spcAft>
                <a:spcPts val="0"/>
              </a:spcAft>
              <a:buNone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449263" marR="0" lvl="2" indent="0" fontAlgn="auto">
              <a:spcAft>
                <a:spcPts val="0"/>
              </a:spcAft>
              <a:buNone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627058" marR="0" lvl="3" indent="0" fontAlgn="auto">
              <a:spcAft>
                <a:spcPts val="0"/>
              </a:spcAft>
              <a:buNone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804864" marR="0" lvl="4" indent="0" fontAlgn="auto">
              <a:spcAft>
                <a:spcPts val="0"/>
              </a:spcAft>
              <a:buNone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ADE436-0F6C-900A-D57D-30227F7BF66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82ABEA86-F091-4398-8C7A-7B37E950D992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21BE685-7C51-FF24-3719-22124BD7AD8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1930BE5-63CA-6E7C-2169-07F0C814A4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9B8CB671-7B7C-4577-9DA5-B29175040779}" type="slidenum">
              <a:t>‹#›</a:t>
            </a:fld>
            <a:endParaRPr lang="en-GB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08E21121-445B-B887-3AD4-5A746B548B5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575127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ändra rubriken 30 p</a:t>
            </a:r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42519E9A-0705-7AB8-B3FF-1951297228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999" y="1583996"/>
            <a:ext cx="576406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11" name="Graphic 9">
            <a:extLst>
              <a:ext uri="{FF2B5EF4-FFF2-40B4-BE49-F238E27FC236}">
                <a16:creationId xmlns:a16="http://schemas.microsoft.com/office/drawing/2014/main" id="{4529EC8C-9F45-1F73-130F-9B13A8F9A9DC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1469F1A-D50E-1A99-7BAB-B9CA8A13338B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5CC50988-E7D1-AD7C-7F94-68FD52C1CFCC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925FF49-4BE0-5A43-9C8B-69EBF2A428D4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C9B4283-FB66-F719-0B66-DA1C0688F98D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FBD3340-E1A2-E3EE-B6A0-0BAFEA36078A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36315C-4009-3432-DC93-BB2441F1BE94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8D888B-4E32-FF46-D122-AE4CF1D29102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9" name="Platshållare för text 7">
            <a:extLst>
              <a:ext uri="{FF2B5EF4-FFF2-40B4-BE49-F238E27FC236}">
                <a16:creationId xmlns:a16="http://schemas.microsoft.com/office/drawing/2014/main" id="{0D523449-97DA-C191-0CC4-3C7DE2F6B9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576406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</p:spTree>
    <p:extLst>
      <p:ext uri="{BB962C8B-B14F-4D97-AF65-F5344CB8AC3E}">
        <p14:creationId xmlns:p14="http://schemas.microsoft.com/office/powerpoint/2010/main" val="314703051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2BB558-652A-E4CD-1BAC-E3E3BBC0E1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B2207785-F5F3-4C4B-B886-FCFD9C97C852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8294009-7B48-EE55-F596-6717CA2B928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405D29E-5A55-F96E-83A4-D9E952D4B25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F3C3BD46-42BB-4853-A4E1-3D77BC1A2E62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098BFDB-CDA0-ABA4-072F-A8A5F43322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575127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284D3120-29D7-25BE-33AF-93E00C11D9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999" y="1583996"/>
            <a:ext cx="576406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60103D0D-3D8B-F064-50E8-8E066743567F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C8CBAF28-5873-0473-D977-417611EF1BE6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FF1900D1-EF65-177E-555E-DF374EE4F800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EB585147-72D8-6263-01E8-AA3DAF9A10E7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686C942A-CDB4-80ED-1E79-DAE42E345E45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AB114CCA-644D-E91F-3CE9-EEA0BACDFFC9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95B8C046-B806-CE2B-2DED-69BC374EE792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588B9510-8D2A-0BF4-0F7C-A8D141079FA0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33869B8A-27FA-84EF-41CA-2E83EC0159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576406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bild 6">
            <a:extLst>
              <a:ext uri="{FF2B5EF4-FFF2-40B4-BE49-F238E27FC236}">
                <a16:creationId xmlns:a16="http://schemas.microsoft.com/office/drawing/2014/main" id="{02BB2825-18EB-5F96-1EE0-F2E54AD70B7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21420" y="0"/>
            <a:ext cx="5870576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007823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Rubrik och 1 innehåll med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9F63EE5-C5DD-8C9E-0114-E12F5A0BAE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68DCC5EA-2C04-41AA-A716-EF5C945D9E0F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99E1542-1F1A-856E-7A1E-01A9BD2AC9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D2F3E83-47BB-07D9-8CEC-750BB05393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673B2C22-C732-480D-8139-15BD87E81A3C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DD09A3BF-9617-E4E6-69A4-4D9C3221552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575127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6E10B195-8718-A156-4541-2E89802778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999" y="1583996"/>
            <a:ext cx="576406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7E01BADE-A09D-A60F-0079-C030FA538136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487CAF92-2539-BB89-2E9F-173E86D3E7F0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B00D9DF8-9A08-1FC7-51A0-AB001332600F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1C158046-44F0-8F13-E07E-FB325511711B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7FC27CDB-C375-93C5-67EC-4DE6680A18AA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2569DCCF-AEA1-FD37-DDBB-61DF3259CD5F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95441FEB-573B-EDD3-C18A-AC9D12BD7194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8D4F14CE-2BF0-25F6-6C65-43F8A79F36CF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9E94F02F-3DFE-FEED-210F-FFF052BBD5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576406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451F4544-8855-9006-FBBE-BAEF6A04E6D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94436" y="0"/>
            <a:ext cx="5897559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E6E0E634-661B-47BC-7434-01CC1E3C0F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2173291"/>
            <a:ext cx="5756276" cy="3630616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44848568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Rubrik och 1 innehåll med vänst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8F25305-B715-3809-D4B1-541E881F73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9A6C1972-EDC3-4D71-8D0A-E6923C266CF9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7D238DF-1038-C69A-5903-97D7034A3CF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75DBDB-0375-44AE-6533-B88723EFCB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3E96B77D-D3A8-4B83-98A2-11614C83A56E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75F01152-30BC-E294-0A3D-9F622C214DF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663378"/>
            <a:ext cx="575127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3DE6F516-77C5-2B2A-0F0E-7B8683FF7A9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1583996"/>
            <a:ext cx="576406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E2BB5579-17A4-290A-A96B-9B1D5EF1EEC3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113BE4AF-24EE-D272-58BF-31EC48223DDD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6E900F12-ED0E-12AF-A2A9-812B4B27DB62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CDD05EE4-6BE6-3B6C-D9B4-C4244BC772E0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9D97829C-D0F3-EC65-CDE6-E7EB3B0B4378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17076592-2998-F8D2-CB07-00A030F376B4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00C07BB7-949F-FE40-A79A-2BED922C145E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BFF75449-49CA-A06D-CC91-633D0F7C4689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026C144-5CFF-DFED-C1A1-872C43F84A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365129"/>
            <a:ext cx="576406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ADB542D1-2246-9453-13B1-ECB600186F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2204581"/>
            <a:ext cx="5865811" cy="3632655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0889FE56-8387-D51B-C583-632A3BBB996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910260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461639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2DD0F3F-F456-7B88-3AFD-DD4F57BECB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AD194892-8CA8-4DA4-A34B-A05C8223DA77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3525AE7-EF78-9874-BA65-2AC401E6AA7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853680-5E59-3F6B-205A-05E609BF8A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BE38E12F-EE00-49B9-97D8-9DC307952CEC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251F665C-6E2D-9B8A-A724-2BECE91B3C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663378"/>
            <a:ext cx="575127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ändra rubriken 30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1C366379-71B4-4D5F-4FDC-E4C471EED5D6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0749DFE7-C4BC-B6D6-5107-645048BEB32B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A718D247-1F75-CE19-4921-1BC4ABD025C2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338E1745-78CE-BD13-C32C-C48AFA7209E9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00015443-8137-99AE-3B41-C2BAD317F7CF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DD56A255-C753-4EE4-323C-0F92D4CC0703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277BAC5F-0ABD-F623-C768-C8F933DECA9F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B1BA70A6-7DF1-2CD5-0B3F-62741D73B927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8711F02C-5086-F428-F6FE-BBD802F839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365129"/>
            <a:ext cx="576406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94B95891-FC87-F4E7-1A28-6BF0E30EF2F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910260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075727334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Rubrik och 1 innehåll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60FC936-9B63-B878-3067-56FB6133164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3E0A8F46-42A7-4D9B-856D-E2D18657D7DA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F98F65-D3E3-A33B-90B4-164387B7AC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6F5B20E-DB4B-270E-17C7-B27B404B0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4DD047CA-533C-4E73-B825-5F5CF24C5C98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18411A1F-AF3D-0015-B334-C6FFC0C9802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88590" y="663378"/>
            <a:ext cx="8258687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ändra rubriken 30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AAB820A3-0F8F-2C9C-DF16-B4AB2CFD5573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9EA05A2C-FF70-E5D8-C10C-A8EB66E74804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E5425F72-067F-FA44-4970-A257F9EAE94C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ABAB0A8B-E36D-E54E-D288-BC2B47A52AD8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AAAAF3AD-465A-5804-0D09-050317859806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279E12D3-907D-EEC6-52E6-C7DA996FC956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65270B47-EFAA-B3BE-F4E9-D3C20261730D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02F85757-8915-C036-AEDC-5BA29B36506E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3BE9FCD4-C0C7-0653-26F8-74859442091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83012" y="365129"/>
            <a:ext cx="8277048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5" name="Platshållare för bild 6">
            <a:extLst>
              <a:ext uri="{FF2B5EF4-FFF2-40B4-BE49-F238E27FC236}">
                <a16:creationId xmlns:a16="http://schemas.microsoft.com/office/drawing/2014/main" id="{706E1A5F-DDBD-CF98-135C-8C061004185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2611434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2860601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9_Tom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22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Framsi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3">
            <a:extLst>
              <a:ext uri="{FF2B5EF4-FFF2-40B4-BE49-F238E27FC236}">
                <a16:creationId xmlns:a16="http://schemas.microsoft.com/office/drawing/2014/main" id="{C8395EA2-D04D-D68D-F58D-F2E2FD9A7AC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 marL="0" indent="0">
              <a:buNone/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5">
            <a:extLst>
              <a:ext uri="{FF2B5EF4-FFF2-40B4-BE49-F238E27FC236}">
                <a16:creationId xmlns:a16="http://schemas.microsoft.com/office/drawing/2014/main" id="{A9876236-982A-4559-4D5F-122FE901C2C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455858"/>
            <a:ext cx="4851404" cy="1168402"/>
          </a:xfrm>
        </p:spPr>
        <p:txBody>
          <a:bodyPr/>
          <a:lstStyle>
            <a:lvl1pPr marL="0" indent="0">
              <a:buNone/>
              <a:defRPr lang="sv-SE"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 36 p</a:t>
            </a:r>
          </a:p>
        </p:txBody>
      </p:sp>
      <p:sp>
        <p:nvSpPr>
          <p:cNvPr id="4" name="Platshållare för innehåll 20">
            <a:extLst>
              <a:ext uri="{FF2B5EF4-FFF2-40B4-BE49-F238E27FC236}">
                <a16:creationId xmlns:a16="http://schemas.microsoft.com/office/drawing/2014/main" id="{DD9D08D1-89BE-1D3C-11AB-C94A20C7714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050" y="3852860"/>
            <a:ext cx="4851632" cy="479429"/>
          </a:xfrm>
        </p:spPr>
        <p:txBody>
          <a:bodyPr/>
          <a:lstStyle>
            <a:lvl1pPr marL="0" indent="0">
              <a:buNone/>
              <a:defRPr lang="sv-SE" sz="18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18 p</a:t>
            </a:r>
          </a:p>
        </p:txBody>
      </p:sp>
      <p:grpSp>
        <p:nvGrpSpPr>
          <p:cNvPr id="5" name="Graphic 9">
            <a:extLst>
              <a:ext uri="{FF2B5EF4-FFF2-40B4-BE49-F238E27FC236}">
                <a16:creationId xmlns:a16="http://schemas.microsoft.com/office/drawing/2014/main" id="{7574AF22-37D7-DCAE-F754-421D20A02305}"/>
              </a:ext>
            </a:extLst>
          </p:cNvPr>
          <p:cNvGrpSpPr/>
          <p:nvPr/>
        </p:nvGrpSpPr>
        <p:grpSpPr>
          <a:xfrm>
            <a:off x="399510" y="1279958"/>
            <a:ext cx="1892872" cy="263320"/>
            <a:chOff x="399510" y="1279958"/>
            <a:chExt cx="1892872" cy="263320"/>
          </a:xfrm>
        </p:grpSpPr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477379E0-2D7C-D498-8D60-7DE70C518EFA}"/>
                </a:ext>
              </a:extLst>
            </p:cNvPr>
            <p:cNvSpPr/>
            <p:nvPr/>
          </p:nvSpPr>
          <p:spPr>
            <a:xfrm>
              <a:off x="399510" y="1279958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7299E6AE-76D0-9FF7-0D5E-8A13424CA6B3}"/>
                </a:ext>
              </a:extLst>
            </p:cNvPr>
            <p:cNvSpPr/>
            <p:nvPr/>
          </p:nvSpPr>
          <p:spPr>
            <a:xfrm>
              <a:off x="734299" y="1279958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B5EF405F-1295-AE44-87C0-5B87C9204E8D}"/>
                </a:ext>
              </a:extLst>
            </p:cNvPr>
            <p:cNvSpPr/>
            <p:nvPr/>
          </p:nvSpPr>
          <p:spPr>
            <a:xfrm>
              <a:off x="1058792" y="1355927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B056D381-3D8B-E8E8-5FC1-AE07A042E661}"/>
                </a:ext>
              </a:extLst>
            </p:cNvPr>
            <p:cNvSpPr/>
            <p:nvPr/>
          </p:nvSpPr>
          <p:spPr>
            <a:xfrm>
              <a:off x="1325340" y="1355927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3B1C0C53-23BF-CC8C-48A8-5EFB31DE31EE}"/>
                </a:ext>
              </a:extLst>
            </p:cNvPr>
            <p:cNvSpPr/>
            <p:nvPr/>
          </p:nvSpPr>
          <p:spPr>
            <a:xfrm>
              <a:off x="1578364" y="1359145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52AEA2C8-8739-A375-33F6-4CF639AE04BD}"/>
                </a:ext>
              </a:extLst>
            </p:cNvPr>
            <p:cNvSpPr/>
            <p:nvPr/>
          </p:nvSpPr>
          <p:spPr>
            <a:xfrm>
              <a:off x="1842982" y="1355927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2F6FFB2E-7C0B-4384-2699-197761A28034}"/>
                </a:ext>
              </a:extLst>
            </p:cNvPr>
            <p:cNvSpPr/>
            <p:nvPr/>
          </p:nvSpPr>
          <p:spPr>
            <a:xfrm>
              <a:off x="2060600" y="1355927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grpSp>
        <p:nvGrpSpPr>
          <p:cNvPr id="13" name="Graphic 9">
            <a:extLst>
              <a:ext uri="{FF2B5EF4-FFF2-40B4-BE49-F238E27FC236}">
                <a16:creationId xmlns:a16="http://schemas.microsoft.com/office/drawing/2014/main" id="{3F67FE7C-DB2A-2479-684E-A33E33A49433}"/>
              </a:ext>
            </a:extLst>
          </p:cNvPr>
          <p:cNvGrpSpPr/>
          <p:nvPr/>
        </p:nvGrpSpPr>
        <p:grpSpPr>
          <a:xfrm>
            <a:off x="392533" y="1281110"/>
            <a:ext cx="1892863" cy="263320"/>
            <a:chOff x="392533" y="1281110"/>
            <a:chExt cx="1892863" cy="263320"/>
          </a:xfrm>
        </p:grpSpPr>
        <p:sp>
          <p:nvSpPr>
            <p:cNvPr id="14" name="Freeform: Shape 11">
              <a:extLst>
                <a:ext uri="{FF2B5EF4-FFF2-40B4-BE49-F238E27FC236}">
                  <a16:creationId xmlns:a16="http://schemas.microsoft.com/office/drawing/2014/main" id="{9B9C7505-619D-27DF-9A9F-EC446E8DE763}"/>
                </a:ext>
              </a:extLst>
            </p:cNvPr>
            <p:cNvSpPr/>
            <p:nvPr/>
          </p:nvSpPr>
          <p:spPr>
            <a:xfrm>
              <a:off x="392533" y="1281110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2">
              <a:extLst>
                <a:ext uri="{FF2B5EF4-FFF2-40B4-BE49-F238E27FC236}">
                  <a16:creationId xmlns:a16="http://schemas.microsoft.com/office/drawing/2014/main" id="{9227D0FD-C4DC-859B-C9B0-98FD4A338318}"/>
                </a:ext>
              </a:extLst>
            </p:cNvPr>
            <p:cNvSpPr/>
            <p:nvPr/>
          </p:nvSpPr>
          <p:spPr>
            <a:xfrm>
              <a:off x="727322" y="1281110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9A70AB91-72DA-EF3B-74F0-B7003873F0BD}"/>
                </a:ext>
              </a:extLst>
            </p:cNvPr>
            <p:cNvSpPr/>
            <p:nvPr/>
          </p:nvSpPr>
          <p:spPr>
            <a:xfrm>
              <a:off x="1051816" y="1357079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7" name="Freeform: Shape 14">
              <a:extLst>
                <a:ext uri="{FF2B5EF4-FFF2-40B4-BE49-F238E27FC236}">
                  <a16:creationId xmlns:a16="http://schemas.microsoft.com/office/drawing/2014/main" id="{73D11D2E-7E59-77C5-93A6-C5428339526C}"/>
                </a:ext>
              </a:extLst>
            </p:cNvPr>
            <p:cNvSpPr/>
            <p:nvPr/>
          </p:nvSpPr>
          <p:spPr>
            <a:xfrm>
              <a:off x="1318363" y="1357079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8" name="Freeform: Shape 15">
              <a:extLst>
                <a:ext uri="{FF2B5EF4-FFF2-40B4-BE49-F238E27FC236}">
                  <a16:creationId xmlns:a16="http://schemas.microsoft.com/office/drawing/2014/main" id="{CC4665AD-0A98-3A2D-C2CD-9A52F4994995}"/>
                </a:ext>
              </a:extLst>
            </p:cNvPr>
            <p:cNvSpPr/>
            <p:nvPr/>
          </p:nvSpPr>
          <p:spPr>
            <a:xfrm>
              <a:off x="1571387" y="1360298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79BC2468-0791-A3E3-8047-FD047845A2CD}"/>
                </a:ext>
              </a:extLst>
            </p:cNvPr>
            <p:cNvSpPr/>
            <p:nvPr/>
          </p:nvSpPr>
          <p:spPr>
            <a:xfrm>
              <a:off x="1836005" y="1357079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02921DFF-ACC6-C84A-1AE5-3979C5BD5DB4}"/>
                </a:ext>
              </a:extLst>
            </p:cNvPr>
            <p:cNvSpPr/>
            <p:nvPr/>
          </p:nvSpPr>
          <p:spPr>
            <a:xfrm>
              <a:off x="2053614" y="1357079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21" name="Platshållare för text 7">
            <a:extLst>
              <a:ext uri="{FF2B5EF4-FFF2-40B4-BE49-F238E27FC236}">
                <a16:creationId xmlns:a16="http://schemas.microsoft.com/office/drawing/2014/main" id="{68D74AF5-C6D2-EECD-86C5-1878564D2D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5181603"/>
            <a:ext cx="4851404" cy="550861"/>
          </a:xfrm>
        </p:spPr>
        <p:txBody>
          <a:bodyPr/>
          <a:lstStyle>
            <a:lvl1pPr marL="0" indent="0">
              <a:buNone/>
              <a:defRPr lang="sv-SE" sz="16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författare</a:t>
            </a:r>
          </a:p>
        </p:txBody>
      </p:sp>
      <p:sp>
        <p:nvSpPr>
          <p:cNvPr id="22" name="Platshållare för text 7">
            <a:extLst>
              <a:ext uri="{FF2B5EF4-FFF2-40B4-BE49-F238E27FC236}">
                <a16:creationId xmlns:a16="http://schemas.microsoft.com/office/drawing/2014/main" id="{0D36AC5C-8CDB-B6F3-8430-7A3927AC22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8098" y="5756029"/>
            <a:ext cx="4851632" cy="550861"/>
          </a:xfrm>
        </p:spPr>
        <p:txBody>
          <a:bodyPr/>
          <a:lstStyle>
            <a:lvl1pPr marL="0" indent="0">
              <a:buNone/>
              <a:defRPr lang="sv-SE" sz="1600">
                <a:solidFill>
                  <a:srgbClr val="DF5320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informationsklassning</a:t>
            </a:r>
          </a:p>
        </p:txBody>
      </p:sp>
    </p:spTree>
    <p:extLst>
      <p:ext uri="{BB962C8B-B14F-4D97-AF65-F5344CB8AC3E}">
        <p14:creationId xmlns:p14="http://schemas.microsoft.com/office/powerpoint/2010/main" val="20356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Rubrik och 8 x innehåll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AFEA2D-68F0-EAF2-B1D9-EA7EB104C7D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601" y="662400"/>
            <a:ext cx="11448004" cy="4716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rubrik 30 p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55D6344C-81B8-62B4-A407-3DC0CAB9FA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F8C6C0A6-0128-4278-88B4-D77C1147B924}" type="datetime1">
              <a:rPr lang="sv-SE"/>
              <a:pPr lvl="0"/>
              <a:t>2025-09-22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3E03978-F319-D5A6-5461-EB7A640AFB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924CD71-6F0C-9E91-3855-5CCC128FBC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fld id="{7CFF0F50-AB8F-4B9A-BAE2-DD044C0DDF6A}" type="slidenum"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5AFCFD82-9909-4D3E-36A7-411FCD436F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601" y="1209595"/>
            <a:ext cx="11448004" cy="226798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redigera underrubrik 16 p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0F4EBF89-9936-04D1-D8CB-456F18E8AE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09" y="1736555"/>
            <a:ext cx="2828870" cy="468309"/>
          </a:xfrm>
        </p:spPr>
        <p:txBody>
          <a:bodyPr>
            <a:normAutofit/>
          </a:bodyPr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D362CFDC-9C8E-0A70-E325-FAA5257788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463" y="1736555"/>
            <a:ext cx="2736003" cy="468309"/>
          </a:xfrm>
        </p:spPr>
        <p:txBody>
          <a:bodyPr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3EDED03C-5BA4-3950-CD34-D36CA2CB5B3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3069" y="1736555"/>
            <a:ext cx="2736003" cy="468309"/>
          </a:xfrm>
        </p:spPr>
        <p:txBody>
          <a:bodyPr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58B6AA51-4614-F42E-2F10-36C7BB27F1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09" y="2276471"/>
            <a:ext cx="2828870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0AF0DC5A-CFB1-4619-4A8A-4FE76993CC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3709" y="2276298"/>
            <a:ext cx="2736003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9">
            <a:extLst>
              <a:ext uri="{FF2B5EF4-FFF2-40B4-BE49-F238E27FC236}">
                <a16:creationId xmlns:a16="http://schemas.microsoft.com/office/drawing/2014/main" id="{A3A524F9-A94D-35CE-3B69-81C99B905B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152" y="2276471"/>
            <a:ext cx="2736003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A3ACB636-FD70-D8CD-9B7E-3B28CF6A25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96385" y="1736729"/>
            <a:ext cx="2592388" cy="468309"/>
          </a:xfrm>
        </p:spPr>
        <p:txBody>
          <a:bodyPr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 p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44107A5-8B15-89F0-146B-C8B7A172847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96385" y="2276471"/>
            <a:ext cx="2592388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6D6F528F-2671-82CB-A73F-CCE0C6895C6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31C0B2F0-0263-DE3E-2067-6BCE4A7145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8878" y="3870152"/>
            <a:ext cx="2828870" cy="468309"/>
          </a:xfrm>
        </p:spPr>
        <p:txBody>
          <a:bodyPr>
            <a:normAutofit/>
          </a:bodyPr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7081AE18-51DE-7630-D4EB-0853A4DEED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68532" y="3870152"/>
            <a:ext cx="2736003" cy="468309"/>
          </a:xfrm>
        </p:spPr>
        <p:txBody>
          <a:bodyPr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18" name="Platshållare för text 13">
            <a:extLst>
              <a:ext uri="{FF2B5EF4-FFF2-40B4-BE49-F238E27FC236}">
                <a16:creationId xmlns:a16="http://schemas.microsoft.com/office/drawing/2014/main" id="{26A5CCDE-FB15-97D5-9F9C-D8AF0FF888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65147" y="3870152"/>
            <a:ext cx="2736003" cy="468309"/>
          </a:xfrm>
        </p:spPr>
        <p:txBody>
          <a:bodyPr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8E107366-B576-B7DD-D375-010B6E6A5E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8878" y="4410078"/>
            <a:ext cx="2828870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F8EE7A96-ECA4-0560-470E-6BFFDCA10D8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65778" y="4409904"/>
            <a:ext cx="2736003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1" name="Platshållare för text 19">
            <a:extLst>
              <a:ext uri="{FF2B5EF4-FFF2-40B4-BE49-F238E27FC236}">
                <a16:creationId xmlns:a16="http://schemas.microsoft.com/office/drawing/2014/main" id="{4667C94D-D0FA-DDF6-65E8-A0F0A206AC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68221" y="4410078"/>
            <a:ext cx="2736003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2" name="Platshållare för text 6">
            <a:extLst>
              <a:ext uri="{FF2B5EF4-FFF2-40B4-BE49-F238E27FC236}">
                <a16:creationId xmlns:a16="http://schemas.microsoft.com/office/drawing/2014/main" id="{F9B309E2-183E-72A9-9972-5BF66AD352E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78454" y="3870326"/>
            <a:ext cx="2592388" cy="468309"/>
          </a:xfrm>
        </p:spPr>
        <p:txBody>
          <a:bodyPr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 p</a:t>
            </a:r>
          </a:p>
        </p:txBody>
      </p:sp>
      <p:sp>
        <p:nvSpPr>
          <p:cNvPr id="23" name="Platshållare för text 10">
            <a:extLst>
              <a:ext uri="{FF2B5EF4-FFF2-40B4-BE49-F238E27FC236}">
                <a16:creationId xmlns:a16="http://schemas.microsoft.com/office/drawing/2014/main" id="{D837B256-982E-28E7-96DE-999A702A86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78454" y="4410078"/>
            <a:ext cx="2592388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383623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Rubrik och 3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3">
            <a:extLst>
              <a:ext uri="{FF2B5EF4-FFF2-40B4-BE49-F238E27FC236}">
                <a16:creationId xmlns:a16="http://schemas.microsoft.com/office/drawing/2014/main" id="{0F6F2511-0987-44F7-3CA3-131F93BFA6D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69FC22D-6630-926F-86A2-963D98E3D9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6E547FE7-D13D-4095-A12D-583E0A70661A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6A38BE4-14F3-23F4-59AA-827FED48E7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0C517E8-5FD0-65CE-4A7C-B2411A5819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3064B666-E67C-4980-91F8-0B376A5E1308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AA3DA2FE-F66C-840A-CBA6-E4E6F8F375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7654433" cy="473073"/>
          </a:xfrm>
        </p:spPr>
        <p:txBody>
          <a:bodyPr/>
          <a:lstStyle>
            <a:lvl1pPr marL="0" indent="0">
              <a:buNone/>
              <a:defRPr lang="sv-SE"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47064C6E-2471-FFAF-610F-2359D41163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727996"/>
            <a:ext cx="7671450" cy="227365"/>
          </a:xfrm>
        </p:spPr>
        <p:txBody>
          <a:bodyPr/>
          <a:lstStyle>
            <a:lvl1pPr marL="0" indent="0">
              <a:buNone/>
              <a:defRPr lang="sv-SE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9BA9515B-7DFB-7E0E-8623-1ACE38CA8809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6C617B73-0FD1-8D58-4113-7EC22CB55150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2B58395D-7270-FBA1-4156-40985A56FD05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81789A01-F4FF-FFF4-2D1C-764C5EA82C58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75B87E1B-BFAA-3914-3790-FD028FD7C8C4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55EA0B19-679E-1E30-ECCD-143C1C2FD137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F7CA0E3B-36F5-835F-13DE-D392A66C1FB1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18A2F16C-A341-D73E-0E89-7B08EA703323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innehåll 19">
            <a:extLst>
              <a:ext uri="{FF2B5EF4-FFF2-40B4-BE49-F238E27FC236}">
                <a16:creationId xmlns:a16="http://schemas.microsoft.com/office/drawing/2014/main" id="{8A865163-2C23-4DD0-AFD4-5B03A780910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276721" y="2196663"/>
            <a:ext cx="3794778" cy="367863"/>
          </a:xfrm>
        </p:spPr>
        <p:txBody>
          <a:bodyPr/>
          <a:lstStyle>
            <a:lvl1pPr marL="0" indent="0">
              <a:buNone/>
              <a:defRPr lang="sv-SE" sz="1800" b="1"/>
            </a:lvl1pPr>
          </a:lstStyle>
          <a:p>
            <a:pPr lvl="0"/>
            <a:r>
              <a:rPr lang="sv-SE"/>
              <a:t>Redigera texten 18 p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64166CBD-0534-0D46-23AC-5A7CC7841FC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795585"/>
            <a:ext cx="3619496" cy="3047996"/>
          </a:xfrm>
        </p:spPr>
        <p:txBody>
          <a:bodyPr/>
          <a:lstStyle>
            <a:lvl1pPr>
              <a:defRPr lang="sv-SE" sz="1800"/>
            </a:lvl1pPr>
          </a:lstStyle>
          <a:p>
            <a:pPr lvl="0"/>
            <a:r>
              <a:rPr lang="sv-SE"/>
              <a:t>Klicka här för att redigera text 18 p</a:t>
            </a:r>
          </a:p>
        </p:txBody>
      </p:sp>
      <p:sp>
        <p:nvSpPr>
          <p:cNvPr id="18" name="Platshållare för text 20">
            <a:extLst>
              <a:ext uri="{FF2B5EF4-FFF2-40B4-BE49-F238E27FC236}">
                <a16:creationId xmlns:a16="http://schemas.microsoft.com/office/drawing/2014/main" id="{07F5335E-1FFE-25F7-6471-42806E89E8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76721" y="2782336"/>
            <a:ext cx="3368256" cy="3047996"/>
          </a:xfrm>
        </p:spPr>
        <p:txBody>
          <a:bodyPr/>
          <a:lstStyle>
            <a:lvl1pPr>
              <a:defRPr lang="sv-SE" sz="1800"/>
            </a:lvl1pPr>
          </a:lstStyle>
          <a:p>
            <a:pPr lvl="0"/>
            <a:r>
              <a:rPr lang="sv-SE"/>
              <a:t>Klicka här för att redigera text 18 p</a:t>
            </a:r>
          </a:p>
        </p:txBody>
      </p:sp>
      <p:sp>
        <p:nvSpPr>
          <p:cNvPr id="19" name="Platshållare för text 25">
            <a:extLst>
              <a:ext uri="{FF2B5EF4-FFF2-40B4-BE49-F238E27FC236}">
                <a16:creationId xmlns:a16="http://schemas.microsoft.com/office/drawing/2014/main" id="{9B7C27C0-CF4A-CA3A-66C7-B564E8833E6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197102"/>
            <a:ext cx="3619496" cy="366710"/>
          </a:xfrm>
        </p:spPr>
        <p:txBody>
          <a:bodyPr/>
          <a:lstStyle>
            <a:lvl1pPr marL="0" indent="0">
              <a:buNone/>
              <a:defRPr lang="sv-SE" sz="1800" b="1"/>
            </a:lvl1pPr>
          </a:lstStyle>
          <a:p>
            <a:pPr lvl="0"/>
            <a:r>
              <a:rPr lang="sv-SE"/>
              <a:t>Redigera texten 18 p</a:t>
            </a:r>
          </a:p>
        </p:txBody>
      </p:sp>
    </p:spTree>
    <p:extLst>
      <p:ext uri="{BB962C8B-B14F-4D97-AF65-F5344CB8AC3E}">
        <p14:creationId xmlns:p14="http://schemas.microsoft.com/office/powerpoint/2010/main" val="1751442113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Rubrik och 1 innehåll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3B4CB5E-0FDE-3479-A0A6-95CC4BCDE1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0DA84B86-24DB-44E3-BA80-98E3C325CB4C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9B6CB64-4F35-BC23-781E-DBE541F484F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35782E4-7007-882C-57EF-50BC61A3BF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4C246125-E00F-4EBF-A583-DFE7E4677B5F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D34A8F23-C873-0CFD-9509-0CB11F9C3A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663378"/>
            <a:ext cx="575127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F97AF6CB-5FB0-D6DC-294A-43D63516889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1583996"/>
            <a:ext cx="576406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C3DD3FAA-66F5-472B-ACD5-397DFD95A317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3BCB2F77-6844-0977-0C70-3FFAA360B35C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3B7C039E-751C-BE5C-45A1-A4C18FC948C4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89EC603C-FC19-5432-EFEF-12BDA1F6ABA8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63DB15D5-3606-EDA1-1E3B-2EA9FA7EC113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050A05BB-DACB-77AD-6BAC-69661A13A283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B46304B2-EAEA-54BB-58FA-C3DA0B9E5EF9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1FD073B8-9279-6634-EE60-969A9BD4781B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7AC551EF-D1B1-75C5-48B1-977B96A5A7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365129"/>
            <a:ext cx="576406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B92E93D4-B658-F382-508B-B113EF1E7B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2204581"/>
            <a:ext cx="5865811" cy="3632655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6">
            <a:extLst>
              <a:ext uri="{FF2B5EF4-FFF2-40B4-BE49-F238E27FC236}">
                <a16:creationId xmlns:a16="http://schemas.microsoft.com/office/drawing/2014/main" id="{54F29806-8171-A119-DF90-FA49BC7DA286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5910260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394811104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Rubrik och 2 x underrubrik 4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5C1AE6-62D0-177D-A58D-61905EA188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601" y="662400"/>
            <a:ext cx="11448004" cy="4716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rubrik 30 p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10CD49D-A575-B2F6-CCE8-AA5BDD6CFD1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253F5B4E-9ADF-4D8E-8165-7C83ADCEB793}" type="datetime1">
              <a:rPr lang="sv-SE"/>
              <a:pPr lvl="0"/>
              <a:t>2025-09-22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87FDF52C-FEC8-261C-D60D-D1F248D915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278FCEE-56E7-2D5A-9BF1-B7596142AE1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fld id="{C968118B-2E95-43A2-B7BD-2D8F6C3BE02E}" type="slidenum"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2BA7D8AF-2455-B71F-40DF-6089BDD174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601" y="1209595"/>
            <a:ext cx="11448004" cy="226798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redigera underrubrik 16 p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FF7362DF-5AC9-2E2D-1B77-3DC766E0AF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09" y="1736555"/>
            <a:ext cx="2828870" cy="468309"/>
          </a:xfrm>
        </p:spPr>
        <p:txBody>
          <a:bodyPr>
            <a:normAutofit/>
          </a:bodyPr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86191AB0-AECB-F3A1-A054-7886348742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463" y="1736555"/>
            <a:ext cx="2736003" cy="468309"/>
          </a:xfrm>
        </p:spPr>
        <p:txBody>
          <a:bodyPr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B3E5B376-2251-2321-71D6-C5406C4AA3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3069" y="1736555"/>
            <a:ext cx="2736003" cy="468309"/>
          </a:xfrm>
        </p:spPr>
        <p:txBody>
          <a:bodyPr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2353B5DB-77C7-A954-5952-882F2667EC5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09" y="2276471"/>
            <a:ext cx="2736003" cy="33131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  <a:lvl6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6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2"/>
            <a:endParaRPr lang="sv-SE"/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A9DC0F99-D0A3-6E6A-B3CB-2831A6BEE4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3709" y="2276298"/>
            <a:ext cx="2736003" cy="33131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  <a:lvl6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6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2"/>
            <a:endParaRPr lang="sv-SE"/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C1F43E1F-86FC-217F-3754-A9B24D4CA8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96385" y="1736729"/>
            <a:ext cx="2592388" cy="468309"/>
          </a:xfrm>
        </p:spPr>
        <p:txBody>
          <a:bodyPr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Klicka här för att redigera rubrik 16 p</a:t>
            </a:r>
          </a:p>
        </p:txBody>
      </p:sp>
      <p:sp>
        <p:nvSpPr>
          <p:cNvPr id="13" name="Platshållare för text 10">
            <a:extLst>
              <a:ext uri="{FF2B5EF4-FFF2-40B4-BE49-F238E27FC236}">
                <a16:creationId xmlns:a16="http://schemas.microsoft.com/office/drawing/2014/main" id="{252B2E15-E2BC-D015-6E10-F54EB72C09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96385" y="2276471"/>
            <a:ext cx="2592388" cy="33131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  <a:lvl6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6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2"/>
            <a:endParaRPr lang="sv-SE"/>
          </a:p>
        </p:txBody>
      </p: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55CEAF3D-8615-62E2-8B55-37242A69E2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5" name="Platshållare för text 12">
            <a:extLst>
              <a:ext uri="{FF2B5EF4-FFF2-40B4-BE49-F238E27FC236}">
                <a16:creationId xmlns:a16="http://schemas.microsoft.com/office/drawing/2014/main" id="{3F193F7B-D6C7-2D31-E133-BFE5A91BE7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500" y="2276471"/>
            <a:ext cx="2735263" cy="3313108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  <a:lvl6pPr marL="627058" marR="0" lvl="2" indent="-177795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6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2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1260231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Rubrik och 6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9" descr="En bild som visar design, inomhus&#10;&#10;Automatiskt genererad beskrivning">
            <a:extLst>
              <a:ext uri="{FF2B5EF4-FFF2-40B4-BE49-F238E27FC236}">
                <a16:creationId xmlns:a16="http://schemas.microsoft.com/office/drawing/2014/main" id="{5F79B59D-0C5C-2620-BFFB-F43C4A729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529" y="0"/>
            <a:ext cx="6858000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 21">
            <a:extLst>
              <a:ext uri="{FF2B5EF4-FFF2-40B4-BE49-F238E27FC236}">
                <a16:creationId xmlns:a16="http://schemas.microsoft.com/office/drawing/2014/main" id="{324E9F34-A655-6EFB-8CAF-323B7FE8699A}"/>
              </a:ext>
            </a:extLst>
          </p:cNvPr>
          <p:cNvGrpSpPr/>
          <p:nvPr/>
        </p:nvGrpSpPr>
        <p:grpSpPr>
          <a:xfrm>
            <a:off x="401064" y="3886757"/>
            <a:ext cx="11471961" cy="933638"/>
            <a:chOff x="401064" y="3886757"/>
            <a:chExt cx="11471961" cy="933638"/>
          </a:xfrm>
        </p:grpSpPr>
        <p:sp>
          <p:nvSpPr>
            <p:cNvPr id="4" name="Rektangel 23">
              <a:extLst>
                <a:ext uri="{FF2B5EF4-FFF2-40B4-BE49-F238E27FC236}">
                  <a16:creationId xmlns:a16="http://schemas.microsoft.com/office/drawing/2014/main" id="{2A3FB2B5-0E27-83AC-998D-A19C473E3DB3}"/>
                </a:ext>
              </a:extLst>
            </p:cNvPr>
            <p:cNvSpPr/>
            <p:nvPr/>
          </p:nvSpPr>
          <p:spPr>
            <a:xfrm>
              <a:off x="401064" y="3886757"/>
              <a:ext cx="2190801" cy="933638"/>
            </a:xfrm>
            <a:prstGeom prst="rect">
              <a:avLst/>
            </a:prstGeom>
            <a:solidFill>
              <a:srgbClr val="CBE0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Helvetica" pitchFamily="2"/>
              </a:endParaRPr>
            </a:p>
          </p:txBody>
        </p:sp>
        <p:sp>
          <p:nvSpPr>
            <p:cNvPr id="5" name="Rektangel 24">
              <a:extLst>
                <a:ext uri="{FF2B5EF4-FFF2-40B4-BE49-F238E27FC236}">
                  <a16:creationId xmlns:a16="http://schemas.microsoft.com/office/drawing/2014/main" id="{D90826EF-E458-30C1-FC98-4AA8BC9C57B5}"/>
                </a:ext>
              </a:extLst>
            </p:cNvPr>
            <p:cNvSpPr/>
            <p:nvPr/>
          </p:nvSpPr>
          <p:spPr>
            <a:xfrm>
              <a:off x="2732784" y="3886757"/>
              <a:ext cx="2190801" cy="933638"/>
            </a:xfrm>
            <a:prstGeom prst="rect">
              <a:avLst/>
            </a:prstGeom>
            <a:solidFill>
              <a:srgbClr val="B1D1D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Helvetica" pitchFamily="2"/>
              </a:endParaRPr>
            </a:p>
          </p:txBody>
        </p:sp>
        <p:sp>
          <p:nvSpPr>
            <p:cNvPr id="6" name="Rektangel 25">
              <a:extLst>
                <a:ext uri="{FF2B5EF4-FFF2-40B4-BE49-F238E27FC236}">
                  <a16:creationId xmlns:a16="http://schemas.microsoft.com/office/drawing/2014/main" id="{D4DDCFE0-A7C6-EF4A-0A77-55E506D6D5AA}"/>
                </a:ext>
              </a:extLst>
            </p:cNvPr>
            <p:cNvSpPr/>
            <p:nvPr/>
          </p:nvSpPr>
          <p:spPr>
            <a:xfrm>
              <a:off x="5049261" y="3886757"/>
              <a:ext cx="2190801" cy="933638"/>
            </a:xfrm>
            <a:prstGeom prst="rect">
              <a:avLst/>
            </a:prstGeom>
            <a:solidFill>
              <a:srgbClr val="7DB2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Helvetica" pitchFamily="2"/>
              </a:endParaRPr>
            </a:p>
          </p:txBody>
        </p:sp>
        <p:sp>
          <p:nvSpPr>
            <p:cNvPr id="7" name="Rektangel 26">
              <a:extLst>
                <a:ext uri="{FF2B5EF4-FFF2-40B4-BE49-F238E27FC236}">
                  <a16:creationId xmlns:a16="http://schemas.microsoft.com/office/drawing/2014/main" id="{1731E6D8-4F17-AEEE-066F-BA9DF3A58814}"/>
                </a:ext>
              </a:extLst>
            </p:cNvPr>
            <p:cNvSpPr/>
            <p:nvPr/>
          </p:nvSpPr>
          <p:spPr>
            <a:xfrm>
              <a:off x="7380981" y="3886757"/>
              <a:ext cx="2190801" cy="933638"/>
            </a:xfrm>
            <a:prstGeom prst="rect">
              <a:avLst/>
            </a:prstGeom>
            <a:solidFill>
              <a:srgbClr val="4F8F9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Rektangel 27">
              <a:extLst>
                <a:ext uri="{FF2B5EF4-FFF2-40B4-BE49-F238E27FC236}">
                  <a16:creationId xmlns:a16="http://schemas.microsoft.com/office/drawing/2014/main" id="{1BC777B7-45BF-7491-1B9E-360BA7B3B87E}"/>
                </a:ext>
              </a:extLst>
            </p:cNvPr>
            <p:cNvSpPr/>
            <p:nvPr/>
          </p:nvSpPr>
          <p:spPr>
            <a:xfrm>
              <a:off x="9682224" y="3886757"/>
              <a:ext cx="2190801" cy="933638"/>
            </a:xfrm>
            <a:prstGeom prst="rect">
              <a:avLst/>
            </a:prstGeom>
            <a:solidFill>
              <a:srgbClr val="355F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F0271B5-0915-8362-F3D0-BCAAC5DD1E2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7343" y="2188204"/>
            <a:ext cx="5548057" cy="1174418"/>
          </a:xfrm>
        </p:spPr>
        <p:txBody>
          <a:bodyPr/>
          <a:lstStyle>
            <a:lvl1pPr marL="0" indent="0">
              <a:buNone/>
              <a:defRPr lang="sv-SE" sz="1800"/>
            </a:lvl1pPr>
          </a:lstStyle>
          <a:p>
            <a:pPr lvl="0"/>
            <a:r>
              <a:rPr lang="sv-SE"/>
              <a:t>Redigera text 18 p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84B4C23E-BEF0-860E-D53D-A0391412139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83657C59-4E5A-4950-AC96-3B6B9EC21535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80AF453E-A2AF-60B3-4D1A-1478E05534B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5EB8F76E-B9A5-8FC0-74F3-7B64C3E231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09DDDF08-8829-453E-BF3B-911EF964FC2F}" type="slidenum">
              <a:t>‹#›</a:t>
            </a:fld>
            <a:endParaRPr lang="en-GB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992E119F-396B-4660-0D74-8CCC23BA58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774E28DC-A949-7341-3FCD-AC264C00449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F61D8AEB-AE5C-4FF8-67C6-EFF11F6A0308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id="{DC2A7F90-2664-E143-7ED1-3A8844D5A6A3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114092EA-2949-6168-5ADF-083E75B4CF76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B14D5DE4-4699-6A0C-6A29-53940CC65D95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D3BE0249-A3FD-8DD7-9CE0-1D192EA5A142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327BDDA3-1368-A236-628A-E2120AA399E0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id="{D3A7EDC8-2833-CF93-15E1-701659755892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37508C6A-A637-5C52-12CB-A5AD3F64D0E1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23" name="Platshållare för text 7">
            <a:extLst>
              <a:ext uri="{FF2B5EF4-FFF2-40B4-BE49-F238E27FC236}">
                <a16:creationId xmlns:a16="http://schemas.microsoft.com/office/drawing/2014/main" id="{5B4159EB-52FD-82E9-48FE-45F2927BA6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24" name="Platshållare för innehåll 8">
            <a:extLst>
              <a:ext uri="{FF2B5EF4-FFF2-40B4-BE49-F238E27FC236}">
                <a16:creationId xmlns:a16="http://schemas.microsoft.com/office/drawing/2014/main" id="{A9A792EE-C3F9-44DA-1050-4771F79B7B8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7343" y="3882277"/>
            <a:ext cx="2080689" cy="847475"/>
          </a:xfrm>
        </p:spPr>
        <p:txBody>
          <a:bodyPr lIns="107999" tIns="107999" rIns="107999"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5" name="Platshållare för innehåll 10">
            <a:extLst>
              <a:ext uri="{FF2B5EF4-FFF2-40B4-BE49-F238E27FC236}">
                <a16:creationId xmlns:a16="http://schemas.microsoft.com/office/drawing/2014/main" id="{C7A6B519-8053-20A7-A240-762784612E2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67540" y="3880914"/>
            <a:ext cx="1988810" cy="847475"/>
          </a:xfrm>
        </p:spPr>
        <p:txBody>
          <a:bodyPr lIns="107999" tIns="107999" rIns="107999"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6" name="Platshållare för innehåll 8">
            <a:extLst>
              <a:ext uri="{FF2B5EF4-FFF2-40B4-BE49-F238E27FC236}">
                <a16:creationId xmlns:a16="http://schemas.microsoft.com/office/drawing/2014/main" id="{DB0048A8-DABA-C165-4158-4A309B1CD15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763755" y="3880914"/>
            <a:ext cx="2080689" cy="847475"/>
          </a:xfrm>
        </p:spPr>
        <p:txBody>
          <a:bodyPr lIns="107999" tIns="107999" rIns="107999"/>
          <a:lstStyle>
            <a:lvl1pPr marL="0" indent="0">
              <a:buNone/>
              <a:defRPr lang="sv-SE" sz="1600" b="1"/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7" name="Platshållare för innehåll 8">
            <a:extLst>
              <a:ext uri="{FF2B5EF4-FFF2-40B4-BE49-F238E27FC236}">
                <a16:creationId xmlns:a16="http://schemas.microsoft.com/office/drawing/2014/main" id="{2DFDA995-6F2C-1554-BBCE-E470A518D3C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400129" y="3880914"/>
            <a:ext cx="2080689" cy="847475"/>
          </a:xfrm>
        </p:spPr>
        <p:txBody>
          <a:bodyPr lIns="107999" tIns="107999" rIns="107999"/>
          <a:lstStyle>
            <a:lvl1pPr marL="0" indent="0">
              <a:buNone/>
              <a:defRPr lang="sv-SE"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8" name="Platshållare för innehåll 8">
            <a:extLst>
              <a:ext uri="{FF2B5EF4-FFF2-40B4-BE49-F238E27FC236}">
                <a16:creationId xmlns:a16="http://schemas.microsoft.com/office/drawing/2014/main" id="{79AC5D62-AAE6-9002-B2EA-6B82FA3FA86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712226" y="3880914"/>
            <a:ext cx="2080689" cy="847475"/>
          </a:xfrm>
        </p:spPr>
        <p:txBody>
          <a:bodyPr lIns="107999" tIns="107999" rIns="107999"/>
          <a:lstStyle>
            <a:lvl1pPr marL="0" indent="0">
              <a:buNone/>
              <a:defRPr lang="sv-SE"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Redigera text 16 p</a:t>
            </a:r>
          </a:p>
        </p:txBody>
      </p:sp>
    </p:spTree>
    <p:extLst>
      <p:ext uri="{BB962C8B-B14F-4D97-AF65-F5344CB8AC3E}">
        <p14:creationId xmlns:p14="http://schemas.microsoft.com/office/powerpoint/2010/main" val="409278814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Rubrik och innehåll med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8">
            <a:extLst>
              <a:ext uri="{FF2B5EF4-FFF2-40B4-BE49-F238E27FC236}">
                <a16:creationId xmlns:a16="http://schemas.microsoft.com/office/drawing/2014/main" id="{5FBD4652-7DAA-CCB9-BDB4-AC5D13959D3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817" y="0"/>
            <a:ext cx="5859886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E5753-3F29-C106-C08A-C9C86C61DB7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789" y="2203932"/>
            <a:ext cx="5751274" cy="3531348"/>
          </a:xfrm>
        </p:spPr>
        <p:txBody>
          <a:bodyPr/>
          <a:lstStyle>
            <a:lvl1pPr>
              <a:defRPr lang="sv-SE" sz="18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8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8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C70A50-D36E-2F7F-0268-E64684E666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CADB12B7-098A-41C4-9E67-C6196712169E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6D1C9-2DD0-D3DA-2F3A-08DBDCD46A8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E5155-2397-7F6F-BBBD-97C7BFA13A7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B90AA68F-D7D6-46C0-ACE5-DA6F62E90E57}" type="slidenum">
              <a:t>‹#›</a:t>
            </a:fld>
            <a:endParaRPr lang="en-GB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AE152557-2D60-3865-3C59-FCFE7FDA088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663378"/>
            <a:ext cx="5751274" cy="473073"/>
          </a:xfrm>
        </p:spPr>
        <p:txBody>
          <a:bodyPr/>
          <a:lstStyle>
            <a:lvl1pPr marL="0" indent="0">
              <a:buNone/>
              <a:defRPr lang="sv-SE"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083276D8-1144-F619-A5BF-2740F2000D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1727996"/>
            <a:ext cx="5764066" cy="227365"/>
          </a:xfrm>
        </p:spPr>
        <p:txBody>
          <a:bodyPr/>
          <a:lstStyle>
            <a:lvl1pPr marL="0" indent="0">
              <a:buNone/>
              <a:defRPr lang="sv-SE" sz="2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20 p</a:t>
            </a:r>
          </a:p>
        </p:txBody>
      </p:sp>
      <p:grpSp>
        <p:nvGrpSpPr>
          <p:cNvPr id="9" name="Graphic 9">
            <a:extLst>
              <a:ext uri="{FF2B5EF4-FFF2-40B4-BE49-F238E27FC236}">
                <a16:creationId xmlns:a16="http://schemas.microsoft.com/office/drawing/2014/main" id="{12A23493-216D-D824-C171-7DABC0BD9319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43D5A372-C813-9EDB-A23D-4040EEFBBAEF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F6E8AE11-69BE-CEC3-36DF-878D79FE81AD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50124368-5B48-BF5B-C417-7E9397C2E645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D395D6F0-3BB3-2D59-C7E9-95EE0E2A82B2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C99F1F52-6611-BF28-7912-CE235EED6F4A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ED4696A3-1E29-7F30-C7FB-254C72BECC0C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EE759E11-D141-CB1A-AF69-17624CEE85B1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BA28E8A7-C7CF-CDE7-96F4-B8557BD047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365129"/>
            <a:ext cx="5764066" cy="207038"/>
          </a:xfrm>
        </p:spPr>
        <p:txBody>
          <a:bodyPr/>
          <a:lstStyle>
            <a:lvl1pPr marL="0" indent="0">
              <a:buNone/>
              <a:defRPr lang="sv-SE"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</p:spTree>
    <p:extLst>
      <p:ext uri="{BB962C8B-B14F-4D97-AF65-F5344CB8AC3E}">
        <p14:creationId xmlns:p14="http://schemas.microsoft.com/office/powerpoint/2010/main" val="835959546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Kapitelsida_mö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6">
            <a:extLst>
              <a:ext uri="{FF2B5EF4-FFF2-40B4-BE49-F238E27FC236}">
                <a16:creationId xmlns:a16="http://schemas.microsoft.com/office/drawing/2014/main" id="{0E32DAAD-6E55-C39A-E83E-B23E1CB9B6C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 marL="0" indent="0">
              <a:buNone/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0E1EDB6-FD96-18E1-271B-5FF088DDB8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7DFAB5FF-3359-4A02-BDB9-6B9994D8B8A8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D6BF413-CE6F-7227-9549-3454EA9BD6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072A8EDD-7579-457A-9BE3-2BD26EF241AC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591418DA-0C5D-BEAA-74DF-FCE7D1694FB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510101"/>
            <a:ext cx="11423654" cy="473073"/>
          </a:xfrm>
        </p:spPr>
        <p:txBody>
          <a:bodyPr/>
          <a:lstStyle>
            <a:lvl1pPr marL="0" indent="0">
              <a:buNone/>
              <a:defRPr sz="40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40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40EFFC2A-2721-2284-B690-3078348CB3B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193130"/>
            <a:ext cx="11449046" cy="227365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6445CA28-8DE1-48AF-2084-A4C63A28E575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E39ADAA6-A0F4-321B-9E8D-E836CF740BE7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6E996D32-3283-0C73-3B39-C53C3E54E956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B15846E4-A944-A64E-105A-86291315AEF9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B77449C1-C403-853B-E9E3-37733C371C2B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CA10A31F-DD19-EA23-515B-0745FCF334E3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DD2F4409-B45A-944F-973C-C8BDF21EB6E0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F55B39BF-A785-16F3-0DC2-A1FC7AA7091D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E9BEEEE0-B133-2776-AE13-7BB1BC3D7E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11851"/>
            <a:ext cx="11449046" cy="207038"/>
          </a:xfrm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pic>
        <p:nvPicPr>
          <p:cNvPr id="16" name="Bildobjekt 8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7DEC4DE7-379B-3C3D-C34E-ED5BF4D6F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0" y="6215277"/>
            <a:ext cx="1883417" cy="2639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918295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Kapitelsida_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6">
            <a:extLst>
              <a:ext uri="{FF2B5EF4-FFF2-40B4-BE49-F238E27FC236}">
                <a16:creationId xmlns:a16="http://schemas.microsoft.com/office/drawing/2014/main" id="{5E0400F2-A2DB-2FE1-C91A-24A8639FF46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 marL="0" indent="0">
              <a:buNone/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CDC6808-D25B-CBBA-3A1E-B7DF6B805D4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98C412-54EA-4C8F-8D14-F254888D42F3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A445124-B802-3E72-8C0A-B18EBC96AF2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75B9FC-0EC1-4DAC-B0F7-C2ACE1CB55E8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DC8F9F24-D7D7-4E62-552C-9B26D04853C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510101"/>
            <a:ext cx="11423654" cy="473073"/>
          </a:xfrm>
        </p:spPr>
        <p:txBody>
          <a:bodyPr/>
          <a:lstStyle>
            <a:lvl1pPr marL="0" indent="0">
              <a:buNone/>
              <a:defRPr sz="4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40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426806D3-5500-FBDB-FF7B-706371DFD1D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193130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22C9B64A-A7B1-F189-0B63-5A6F663AE90C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25797E50-6CA8-D4DC-ADB7-5FB77F0E05F5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ED059E74-83CF-EF6A-34E0-886891A655BF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8E201700-F7BF-C393-1B7D-03E876BADCD2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08ECF379-DC7E-851A-EE4D-CFD23BFFDEA6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FAEBF232-E4D1-71DB-FEC2-F9B2BB4CFBC2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6CAD15F6-4BA2-B818-432B-01377CE94723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D64C69DA-4685-CBB5-3018-0F7718D122BB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20FACB5-C860-DBEF-17CB-40BAE5982F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11851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grpSp>
        <p:nvGrpSpPr>
          <p:cNvPr id="16" name="Graphic 9">
            <a:extLst>
              <a:ext uri="{FF2B5EF4-FFF2-40B4-BE49-F238E27FC236}">
                <a16:creationId xmlns:a16="http://schemas.microsoft.com/office/drawing/2014/main" id="{65CD03FD-BFE4-982B-165F-6EACDF9CA491}"/>
              </a:ext>
            </a:extLst>
          </p:cNvPr>
          <p:cNvGrpSpPr/>
          <p:nvPr/>
        </p:nvGrpSpPr>
        <p:grpSpPr>
          <a:xfrm>
            <a:off x="399510" y="6201195"/>
            <a:ext cx="1892872" cy="263319"/>
            <a:chOff x="399510" y="6201195"/>
            <a:chExt cx="1892872" cy="263319"/>
          </a:xfrm>
        </p:grpSpPr>
        <p:sp>
          <p:nvSpPr>
            <p:cNvPr id="17" name="Freeform: Shape 11">
              <a:extLst>
                <a:ext uri="{FF2B5EF4-FFF2-40B4-BE49-F238E27FC236}">
                  <a16:creationId xmlns:a16="http://schemas.microsoft.com/office/drawing/2014/main" id="{EC11EFC5-939A-202D-622F-9B5BD2D81C45}"/>
                </a:ext>
              </a:extLst>
            </p:cNvPr>
            <p:cNvSpPr/>
            <p:nvPr/>
          </p:nvSpPr>
          <p:spPr>
            <a:xfrm>
              <a:off x="399510" y="6201195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8" name="Freeform: Shape 12">
              <a:extLst>
                <a:ext uri="{FF2B5EF4-FFF2-40B4-BE49-F238E27FC236}">
                  <a16:creationId xmlns:a16="http://schemas.microsoft.com/office/drawing/2014/main" id="{18D04A93-B68E-2976-2DB4-3AA371C10A63}"/>
                </a:ext>
              </a:extLst>
            </p:cNvPr>
            <p:cNvSpPr/>
            <p:nvPr/>
          </p:nvSpPr>
          <p:spPr>
            <a:xfrm>
              <a:off x="734299" y="6201195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9" name="Freeform: Shape 13">
              <a:extLst>
                <a:ext uri="{FF2B5EF4-FFF2-40B4-BE49-F238E27FC236}">
                  <a16:creationId xmlns:a16="http://schemas.microsoft.com/office/drawing/2014/main" id="{8BA0C067-DE5B-5C6C-2D8A-B2F10F458737}"/>
                </a:ext>
              </a:extLst>
            </p:cNvPr>
            <p:cNvSpPr/>
            <p:nvPr/>
          </p:nvSpPr>
          <p:spPr>
            <a:xfrm>
              <a:off x="1058792" y="6277163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0" name="Freeform: Shape 14">
              <a:extLst>
                <a:ext uri="{FF2B5EF4-FFF2-40B4-BE49-F238E27FC236}">
                  <a16:creationId xmlns:a16="http://schemas.microsoft.com/office/drawing/2014/main" id="{B1A8C5C0-003D-9C03-73CD-01687F29E6A9}"/>
                </a:ext>
              </a:extLst>
            </p:cNvPr>
            <p:cNvSpPr/>
            <p:nvPr/>
          </p:nvSpPr>
          <p:spPr>
            <a:xfrm>
              <a:off x="1325340" y="6277163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1" name="Freeform: Shape 15">
              <a:extLst>
                <a:ext uri="{FF2B5EF4-FFF2-40B4-BE49-F238E27FC236}">
                  <a16:creationId xmlns:a16="http://schemas.microsoft.com/office/drawing/2014/main" id="{F2A4A1E9-05F9-082E-2034-BFF1691DC634}"/>
                </a:ext>
              </a:extLst>
            </p:cNvPr>
            <p:cNvSpPr/>
            <p:nvPr/>
          </p:nvSpPr>
          <p:spPr>
            <a:xfrm>
              <a:off x="1578364" y="6280382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2" name="Freeform: Shape 16">
              <a:extLst>
                <a:ext uri="{FF2B5EF4-FFF2-40B4-BE49-F238E27FC236}">
                  <a16:creationId xmlns:a16="http://schemas.microsoft.com/office/drawing/2014/main" id="{BAC801F0-DCFF-BC38-3CD7-4C673E62E926}"/>
                </a:ext>
              </a:extLst>
            </p:cNvPr>
            <p:cNvSpPr/>
            <p:nvPr/>
          </p:nvSpPr>
          <p:spPr>
            <a:xfrm>
              <a:off x="1842982" y="6277163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3" name="Freeform: Shape 17">
              <a:extLst>
                <a:ext uri="{FF2B5EF4-FFF2-40B4-BE49-F238E27FC236}">
                  <a16:creationId xmlns:a16="http://schemas.microsoft.com/office/drawing/2014/main" id="{EB03F461-773E-0C6C-8FF3-EF48243E15D8}"/>
                </a:ext>
              </a:extLst>
            </p:cNvPr>
            <p:cNvSpPr/>
            <p:nvPr/>
          </p:nvSpPr>
          <p:spPr>
            <a:xfrm>
              <a:off x="2060600" y="6277163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4909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3D7787-5DF1-D0DD-5CE8-8C3243B9E34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44F14-067F-4901-84B2-C7269E606221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AAF6F94-1A74-6FAC-2630-2BBACEA3258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BC28E47-FC65-D919-9A9C-620184CB45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21E4966-1347-4E9E-B384-4013B1A8522F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9AF32557-0D27-703C-4CC5-C0768DF91E3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4BC31A59-7465-5D86-4C0B-CDC888AD7150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038899C9-0D33-C5C3-D5B5-B6F6AEADE0F2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26FED894-06CC-C102-BEDE-EF93EFF24489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051309A2-46EF-1960-907D-6FE08BC49393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3BEB3CB9-3B07-AC79-7220-96E2AE433D60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E096075C-582C-0F8D-41CE-5D44929C545E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E7ED27F8-646C-17AF-02FE-0D317B6DD474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E0B25E0E-9CC6-1D95-E7BA-4E89A70E3FA4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7A1E9399-06C1-19E0-3DDA-0E579AAA2E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</p:spTree>
    <p:extLst>
      <p:ext uri="{BB962C8B-B14F-4D97-AF65-F5344CB8AC3E}">
        <p14:creationId xmlns:p14="http://schemas.microsoft.com/office/powerpoint/2010/main" val="31846310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2E08308-8D4E-6F8F-18C3-20426EC212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78CD2F-04DC-4F96-913F-4B84E6C5CBB6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3A43A5A-E13D-89F4-FD5A-FD9B0543C9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557273-29AC-4CBA-AA1A-A5DC1EC19732}" type="slidenum">
              <a:t>‹#›</a:t>
            </a:fld>
            <a:endParaRPr lang="en-GB"/>
          </a:p>
        </p:txBody>
      </p:sp>
      <p:sp>
        <p:nvSpPr>
          <p:cNvPr id="4" name="Platshållare för text 2">
            <a:extLst>
              <a:ext uri="{FF2B5EF4-FFF2-40B4-BE49-F238E27FC236}">
                <a16:creationId xmlns:a16="http://schemas.microsoft.com/office/drawing/2014/main" id="{07FBC98A-F8EC-AEBF-3F27-B823D26DC57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5" name="Platshållare för text 9">
            <a:extLst>
              <a:ext uri="{FF2B5EF4-FFF2-40B4-BE49-F238E27FC236}">
                <a16:creationId xmlns:a16="http://schemas.microsoft.com/office/drawing/2014/main" id="{E40054FA-C0A1-80D3-A5DD-015D93CFFEF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D1E87E67-EAE4-8493-5354-30DBEB13E0B0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FDC90DB2-0BDC-BA44-6844-34518B7D51EE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BA4FF02D-172E-B022-BBD4-5B767D7F97B3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4BE852F2-4E0D-8038-4F8C-2FD7FDEB089A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7035E8CA-1380-DE5A-5289-DEFEC72757B1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D5D2BE45-07DD-6E78-937A-D1AF91A55C97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106EE0AD-1DE9-6D09-2B96-1CE220E96014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655F8401-AAD3-5D46-F340-5C90AB569E86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FA128AFB-6147-F7B7-6F9B-58022AD0857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</p:spTree>
    <p:extLst>
      <p:ext uri="{BB962C8B-B14F-4D97-AF65-F5344CB8AC3E}">
        <p14:creationId xmlns:p14="http://schemas.microsoft.com/office/powerpoint/2010/main" val="1766532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apitelsida_mö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2">
            <a:extLst>
              <a:ext uri="{FF2B5EF4-FFF2-40B4-BE49-F238E27FC236}">
                <a16:creationId xmlns:a16="http://schemas.microsoft.com/office/drawing/2014/main" id="{D47DFA6D-ED2A-EB78-5465-E09FD8BD5FD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grpSp>
        <p:nvGrpSpPr>
          <p:cNvPr id="3" name="Grupp 4">
            <a:extLst>
              <a:ext uri="{FF2B5EF4-FFF2-40B4-BE49-F238E27FC236}">
                <a16:creationId xmlns:a16="http://schemas.microsoft.com/office/drawing/2014/main" id="{AEE81853-050E-08C8-3B95-6B35731BC77F}"/>
              </a:ext>
            </a:extLst>
          </p:cNvPr>
          <p:cNvGrpSpPr/>
          <p:nvPr/>
        </p:nvGrpSpPr>
        <p:grpSpPr>
          <a:xfrm>
            <a:off x="0" y="572158"/>
            <a:ext cx="8099837" cy="6285841"/>
            <a:chOff x="0" y="572158"/>
            <a:chExt cx="8099837" cy="6285841"/>
          </a:xfrm>
        </p:grpSpPr>
        <p:pic>
          <p:nvPicPr>
            <p:cNvPr id="4" name="Bild 1">
              <a:extLst>
                <a:ext uri="{FF2B5EF4-FFF2-40B4-BE49-F238E27FC236}">
                  <a16:creationId xmlns:a16="http://schemas.microsoft.com/office/drawing/2014/main" id="{5CE47228-E55C-ABFB-46A0-C24E96C93A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604" b="16334"/>
            <a:stretch>
              <a:fillRect/>
            </a:stretch>
          </p:blipFill>
          <p:spPr>
            <a:xfrm>
              <a:off x="0" y="572158"/>
              <a:ext cx="8099837" cy="628584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Bildobjekt 8" descr="En bild som visar Teckensnitt, Grafik, logotyp, grafisk design&#10;&#10;Automatiskt genererad beskrivning">
              <a:extLst>
                <a:ext uri="{FF2B5EF4-FFF2-40B4-BE49-F238E27FC236}">
                  <a16:creationId xmlns:a16="http://schemas.microsoft.com/office/drawing/2014/main" id="{BF2E907C-1DD2-C3F6-74A6-1182205917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000" y="1467922"/>
              <a:ext cx="1883417" cy="263904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398CC17-415F-8E3D-1EE0-102342F509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Helvetica" pitchFamily="2"/>
              </a:defRPr>
            </a:lvl1pPr>
          </a:lstStyle>
          <a:p>
            <a:pPr lvl="0"/>
            <a:fld id="{8A9F7D4B-0F9F-4EA8-80E4-08DC0144F44A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E562A7-05D6-D802-AABE-0A284E7F0DE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Helvetica" pitchFamily="2"/>
              </a:defRPr>
            </a:lvl1pPr>
          </a:lstStyle>
          <a:p>
            <a:pPr lvl="0"/>
            <a:fld id="{96C2F102-2ABC-48D4-A262-CB372782A9CB}" type="slidenum">
              <a:t>‹#›</a:t>
            </a:fld>
            <a:endParaRPr lang="en-GB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0DB5A5DA-8728-DFBF-7032-186B1DD1633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510101"/>
            <a:ext cx="7152775" cy="473073"/>
          </a:xfrm>
        </p:spPr>
        <p:txBody>
          <a:bodyPr/>
          <a:lstStyle>
            <a:lvl1pPr marL="0" indent="0">
              <a:buNone/>
              <a:defRPr lang="sv-SE" sz="40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40p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6BD4D773-8D8A-FECD-12E7-D2C236DAE4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84492"/>
            <a:ext cx="7152775" cy="227365"/>
          </a:xfrm>
        </p:spPr>
        <p:txBody>
          <a:bodyPr/>
          <a:lstStyle>
            <a:lvl1pPr marL="0" indent="0">
              <a:buNone/>
              <a:defRPr lang="sv-SE" sz="16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1147EA11-EDA0-4742-7021-D17E33B5A09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11851"/>
            <a:ext cx="7152775" cy="221284"/>
          </a:xfrm>
        </p:spPr>
        <p:txBody>
          <a:bodyPr/>
          <a:lstStyle>
            <a:lvl1pPr marL="0" indent="0">
              <a:buNone/>
              <a:defRPr lang="sv-SE" sz="11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kapitelnummer</a:t>
            </a:r>
          </a:p>
        </p:txBody>
      </p:sp>
    </p:spTree>
    <p:extLst>
      <p:ext uri="{BB962C8B-B14F-4D97-AF65-F5344CB8AC3E}">
        <p14:creationId xmlns:p14="http://schemas.microsoft.com/office/powerpoint/2010/main" val="146515615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Rubrik och 1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8FDF4BE-C264-C78D-76CC-1DE5F5380F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C9D4EF0-766E-4DC2-A73B-20F7B5BF5F91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F23CCB0-38A5-6F78-D694-668B7E0FA2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C79849-9755-4EFB-4057-87589491043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8A3028-DBC4-4A42-A2BC-7A0E3B8C8A72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9ED8795D-DF41-C41B-3141-DE92424E54A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93F48D13-A3DC-2CD2-7422-301DEECEB7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CE932486-261E-0660-9365-5124A57C9385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52411E49-30E5-751E-7F86-C83F6022CEB8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67C7CEAA-81B1-DBDE-CD4F-E8013221D66C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16A01BA5-7331-A6DB-6991-9735CA2285BB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A2E678E1-D896-553E-1B7B-7C9BB79B38E1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901E4756-C134-18BD-8912-5AB7618950F9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DD091F97-776F-DF1B-985A-D8315814DAC0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172F89AC-A09D-8C59-F161-C8160B337125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D4EDACEB-DF01-34AC-C75E-3FD0F180342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137424FF-E4DA-5AD8-9EE0-6878661542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00274"/>
            <a:ext cx="11449046" cy="363061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24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6428603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Rubrik och 2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BDC40B7-8ACA-9CC6-F0E9-95AB5EE495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85CF65-8ACB-4E52-AE5F-EE29D70ABD7F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D536D4-96AE-72A3-63B0-2B9AAD434B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896D821-876F-E587-627C-D1558E6ECD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1751F6-4EB8-4AC1-94AE-2941CFAA675B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5271D70E-1C4B-6674-D3FA-5002DF9662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51C6F5BD-79C8-3FE1-24DC-E17D7371CB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959F0A2B-28E8-8D8E-AFED-C381D1D173A4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2A812FFD-3DEE-32D6-394D-8EF65C11F638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3186EB44-D65C-34D5-1FD6-C72D45DD9D2A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2F59D144-10A1-A77F-6478-A8B60E2CD044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A543621B-23EF-B6C1-AFF6-CA854977A8B1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6CBB8878-B615-F017-3BCC-4E10D217150A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527C4B60-0750-670B-D4ED-4BEA4BF39C8E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64D1AF25-6A64-1345-6FA1-9FD78B7DCFE2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5D65D84-4C09-76F5-DB36-14229F0585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C15A1FCE-77BE-F199-ABED-935757FD9DD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2225805"/>
            <a:ext cx="5483227" cy="36179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24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C2CECE6E-257B-373C-042C-1282A822F9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6481" y="2225805"/>
            <a:ext cx="5483227" cy="36179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24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6833257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Rubrik och 2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3D85021-A4EE-A921-8BF2-A56CA85F52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7F9E60-4384-48E6-9AE2-D0A5B2A0A6AE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581B3A7-3704-790E-3363-A7BC2707F78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1A56B7-8E47-BCA1-8178-5320B8F6300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77F9E5-BA65-4E4E-9E27-45BA28339F07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0B0DF098-5E34-FE00-726F-07BC292F6E1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8414F765-B410-0939-16B0-7BBBF8BB50A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D2664561-53A4-7379-4941-10C92187D6FA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AD755300-7BA3-F9E0-A4AB-B2F950F8A64A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4A2CD451-3D13-7A8F-6454-8CFD6A978AE9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35A58670-340A-48C6-E297-61299B3B2B93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85546B02-7A43-94C8-27FC-CC5A7C52CBF3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DF9792EA-AB20-1F23-4E5B-993B9280920F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F4711ECD-D619-2E8E-F4CA-6D50C34DC20A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5A39F837-8CDB-3DFF-74F3-E8F36DB5A6F2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A1444B34-5254-B059-A78B-00436D5443F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6" name="Platshållare för text 8">
            <a:extLst>
              <a:ext uri="{FF2B5EF4-FFF2-40B4-BE49-F238E27FC236}">
                <a16:creationId xmlns:a16="http://schemas.microsoft.com/office/drawing/2014/main" id="{7A343671-3DA8-E1ED-A477-A922F2DEC6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2225805"/>
            <a:ext cx="5483227" cy="5168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text 24 p</a:t>
            </a:r>
          </a:p>
        </p:txBody>
      </p:sp>
      <p:sp>
        <p:nvSpPr>
          <p:cNvPr id="17" name="Platshållare för text 8">
            <a:extLst>
              <a:ext uri="{FF2B5EF4-FFF2-40B4-BE49-F238E27FC236}">
                <a16:creationId xmlns:a16="http://schemas.microsoft.com/office/drawing/2014/main" id="{8566E01B-2F1B-865E-D1C3-BF765C9409F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6481" y="2225805"/>
            <a:ext cx="5483227" cy="516837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sv-SE"/>
              <a:t>Klicka här för att ändra text 24 p</a:t>
            </a:r>
          </a:p>
        </p:txBody>
      </p:sp>
      <p:sp>
        <p:nvSpPr>
          <p:cNvPr id="18" name="Platshållare för text 8">
            <a:extLst>
              <a:ext uri="{FF2B5EF4-FFF2-40B4-BE49-F238E27FC236}">
                <a16:creationId xmlns:a16="http://schemas.microsoft.com/office/drawing/2014/main" id="{F966F7F2-EC27-0DDE-BA7E-348230F997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2795640"/>
            <a:ext cx="5483227" cy="30618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Platshållare för text 8">
            <a:extLst>
              <a:ext uri="{FF2B5EF4-FFF2-40B4-BE49-F238E27FC236}">
                <a16:creationId xmlns:a16="http://schemas.microsoft.com/office/drawing/2014/main" id="{8D62FC84-E7BA-8984-7C28-7F7C3400580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336481" y="2795640"/>
            <a:ext cx="5483227" cy="30618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1759283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Rubrik och 3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B6F309-9C75-43D1-5211-0A8B3376AAF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4A1769-6D4F-4C0F-A8EE-8E1130AB8449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90D0297-A90E-B6D9-46BA-05D06C27DA3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951B375-923A-01F7-27B4-188639B7EB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FD47BF7-6541-40A8-B863-1083CF40CCEE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B392834-668C-16B2-FBDA-E250AFB2E9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DB35C492-A9FE-D1E0-98E7-8ED01B7E86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210CCF5C-47BB-A9BC-82AE-5B84A9468E13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4C98548F-3367-1A88-27E3-5D3560A02DD3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CA6A4616-5614-F43F-2306-053186CD9A79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E4356DF0-7217-DE1C-2814-0840DA422E6A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E2BBF0E0-DAC7-6E63-785D-82BFEC5A84EA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856C66FC-CF74-4223-0AA8-A5DEB5C7DCA7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03BB0214-D5B9-34E7-F3EF-2177E69F83CD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D68AD43C-3FE7-1E13-F937-5E8CB19D4527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E2BD049F-D466-A2F4-E155-EF050EA3452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6" name="Platshållare för text 10">
            <a:extLst>
              <a:ext uri="{FF2B5EF4-FFF2-40B4-BE49-F238E27FC236}">
                <a16:creationId xmlns:a16="http://schemas.microsoft.com/office/drawing/2014/main" id="{8B063DEF-8C60-BC80-C909-9A29F734589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00274"/>
            <a:ext cx="3708404" cy="3538535"/>
          </a:xfrm>
        </p:spPr>
        <p:txBody>
          <a:bodyPr/>
          <a:lstStyle>
            <a:lvl1pPr>
              <a:defRPr sz="1800">
                <a:latin typeface="Helvetica" pitchFamily="2"/>
              </a:defRPr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D218636C-BAD8-C8AD-9311-9CED98CF3D4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70376" y="2200686"/>
            <a:ext cx="3708404" cy="3538535"/>
          </a:xfrm>
        </p:spPr>
        <p:txBody>
          <a:bodyPr/>
          <a:lstStyle>
            <a:lvl1pPr>
              <a:defRPr sz="1800">
                <a:latin typeface="Helvetica" pitchFamily="2"/>
              </a:defRPr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text 10">
            <a:extLst>
              <a:ext uri="{FF2B5EF4-FFF2-40B4-BE49-F238E27FC236}">
                <a16:creationId xmlns:a16="http://schemas.microsoft.com/office/drawing/2014/main" id="{7282CB53-7C3E-CA6D-7BDC-B9534914D04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140702" y="2213945"/>
            <a:ext cx="3708404" cy="3538535"/>
          </a:xfrm>
        </p:spPr>
        <p:txBody>
          <a:bodyPr/>
          <a:lstStyle>
            <a:lvl1pPr>
              <a:defRPr sz="1800">
                <a:latin typeface="Helvetica" pitchFamily="2"/>
              </a:defRPr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810069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Rubrik och 3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23">
            <a:extLst>
              <a:ext uri="{FF2B5EF4-FFF2-40B4-BE49-F238E27FC236}">
                <a16:creationId xmlns:a16="http://schemas.microsoft.com/office/drawing/2014/main" id="{895530EC-6FB7-3093-A1D3-F3705758F7F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060D53B-350C-EC8C-A685-D2DB14AD76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9625E5E-4D9D-4FA9-BF21-C7C3CC72226C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5397EC2-55C8-848C-7A36-2A8C893D09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2B590D-385B-BF67-647D-E6DE2B9585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387A8B7-08C0-432B-973D-9F2657090E3B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BC9A7B1B-5448-CE3F-C632-148D2BB39B4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7654433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AF6DF502-BD15-6ED5-79DA-00C13E1AA9C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727996"/>
            <a:ext cx="7671450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2C0A4C8E-A0BC-073D-3949-6A09F8E2CC7D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05675769-D6D1-95E2-A912-2F39BDC7265E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38FB1B84-C68A-962E-2721-783ABB6ED38B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AAEC88DD-7146-F4C9-5F57-12DA2998A34F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B4C331D9-DE5C-B978-4E75-3057EB603115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06245501-7836-1FF5-3A98-327927EAE9FF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5599F962-9829-EBEA-C1C8-420243CB00A5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70D42D07-3655-F6D5-ACC4-9018D9C14FF0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innehåll 19">
            <a:extLst>
              <a:ext uri="{FF2B5EF4-FFF2-40B4-BE49-F238E27FC236}">
                <a16:creationId xmlns:a16="http://schemas.microsoft.com/office/drawing/2014/main" id="{AC830642-F21B-1374-72A6-7DB1DA8B259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276721" y="2196663"/>
            <a:ext cx="3794778" cy="36786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Redigera texten 18 p</a:t>
            </a:r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39427EAC-0FF4-4D9F-ACCB-6C5E7A10A3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795585"/>
            <a:ext cx="3619496" cy="3047996"/>
          </a:xfrm>
        </p:spPr>
        <p:txBody>
          <a:bodyPr/>
          <a:lstStyle>
            <a:lvl1pPr>
              <a:defRPr sz="1800">
                <a:latin typeface="Helvetica" pitchFamily="2"/>
              </a:defRPr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Platshållare för text 20">
            <a:extLst>
              <a:ext uri="{FF2B5EF4-FFF2-40B4-BE49-F238E27FC236}">
                <a16:creationId xmlns:a16="http://schemas.microsoft.com/office/drawing/2014/main" id="{03039C43-4513-13B4-79BA-D618D7D046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76721" y="2782336"/>
            <a:ext cx="3483955" cy="3047996"/>
          </a:xfrm>
        </p:spPr>
        <p:txBody>
          <a:bodyPr/>
          <a:lstStyle>
            <a:lvl1pPr>
              <a:defRPr sz="1800">
                <a:latin typeface="Helvetica" pitchFamily="2"/>
              </a:defRPr>
            </a:lvl1pPr>
            <a:lvl2pPr>
              <a:defRPr sz="1800"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Platshållare för text 25">
            <a:extLst>
              <a:ext uri="{FF2B5EF4-FFF2-40B4-BE49-F238E27FC236}">
                <a16:creationId xmlns:a16="http://schemas.microsoft.com/office/drawing/2014/main" id="{7711CA43-C8DB-49D5-7A13-F9A8D4C21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197102"/>
            <a:ext cx="3619496" cy="366710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Redigera texten 18 p</a:t>
            </a:r>
          </a:p>
        </p:txBody>
      </p:sp>
    </p:spTree>
    <p:extLst>
      <p:ext uri="{BB962C8B-B14F-4D97-AF65-F5344CB8AC3E}">
        <p14:creationId xmlns:p14="http://schemas.microsoft.com/office/powerpoint/2010/main" val="36717092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Rubrik och 3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70C0AE0-DEB6-0847-FA72-2A63722C635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836" y="2895923"/>
            <a:ext cx="3618710" cy="283935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914C677-55DC-535A-71EA-70943CDEEC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62C2F8-5C26-445A-8ADB-155E82C01058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C6CE7BC-7877-F4F5-4A7C-6B98E20486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0832CD-2CAE-CA68-AED8-9757211944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869826-5395-4773-A82F-BDCB99E442FC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BCA5DFAD-8312-3B09-8506-D68E0DEE7E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53AE74A7-EE75-320C-7BD0-BFE0F3E8F5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BF2E2A0D-0CBA-E557-D53A-CD3F5CE57CFF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A2FA6E25-BD00-446D-9B45-3D02597A98F9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8424DCFE-9C02-EC8E-10E9-9FF16EAA359F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F3D3BB4D-E008-400C-9FA2-3062CC09F0BC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89C67D6C-FAE7-9FEB-7B27-7788B0AA0677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B955B695-A209-8EDD-16E0-E0EB5C7B70B3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D34A2007-0725-D97F-8278-67C64164EF39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897EDB02-040E-55A9-6EFB-3089CAF22C14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innehåll 19">
            <a:extLst>
              <a:ext uri="{FF2B5EF4-FFF2-40B4-BE49-F238E27FC236}">
                <a16:creationId xmlns:a16="http://schemas.microsoft.com/office/drawing/2014/main" id="{F387BCA5-A5E9-CD5B-2E29-BF546989848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276721" y="2895603"/>
            <a:ext cx="3777761" cy="2840034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CCCD268D-E1F6-B06B-D346-F9CF3571D67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8" name="Platshållare för innehåll 8">
            <a:extLst>
              <a:ext uri="{FF2B5EF4-FFF2-40B4-BE49-F238E27FC236}">
                <a16:creationId xmlns:a16="http://schemas.microsoft.com/office/drawing/2014/main" id="{4ED32497-E489-40DF-20E7-FC46B172785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05796" y="2895292"/>
            <a:ext cx="3678868" cy="283876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8D0256B-4B79-8F90-FF7F-6CF26178DAB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836" y="2197028"/>
            <a:ext cx="3618710" cy="367771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Redigera texten 18 p</a:t>
            </a:r>
          </a:p>
        </p:txBody>
      </p:sp>
      <p:sp>
        <p:nvSpPr>
          <p:cNvPr id="20" name="Platshållare för innehåll 19">
            <a:extLst>
              <a:ext uri="{FF2B5EF4-FFF2-40B4-BE49-F238E27FC236}">
                <a16:creationId xmlns:a16="http://schemas.microsoft.com/office/drawing/2014/main" id="{7BB94F79-C393-8C6D-BA92-C16B00DD4FE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276721" y="2196663"/>
            <a:ext cx="3777761" cy="367863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Redigera texten 18 p</a:t>
            </a:r>
          </a:p>
        </p:txBody>
      </p:sp>
      <p:sp>
        <p:nvSpPr>
          <p:cNvPr id="21" name="Platshållare för innehåll 8">
            <a:extLst>
              <a:ext uri="{FF2B5EF4-FFF2-40B4-BE49-F238E27FC236}">
                <a16:creationId xmlns:a16="http://schemas.microsoft.com/office/drawing/2014/main" id="{74F50A37-3905-E0CD-2672-A9D12332CDB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305796" y="2196434"/>
            <a:ext cx="3678868" cy="367698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Redigera texten18 p</a:t>
            </a:r>
          </a:p>
        </p:txBody>
      </p:sp>
    </p:spTree>
    <p:extLst>
      <p:ext uri="{BB962C8B-B14F-4D97-AF65-F5344CB8AC3E}">
        <p14:creationId xmlns:p14="http://schemas.microsoft.com/office/powerpoint/2010/main" val="26641324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Stor Rubrik och 4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2826EC1-8218-5C1D-6741-BB829145122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836" y="2203932"/>
            <a:ext cx="2717797" cy="353134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27D118B-AEB8-054D-EF41-0012397638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2585EF-89C0-41E1-9532-6BDC9776FA73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123729D-78F0-DB04-76CB-C84217AC357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4E82C43-90DE-F56D-111E-92A661517BD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254474-144C-4848-BC5C-C0FB5C8A8219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112D8F37-6BA9-E768-59FB-E0802C4E1F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949FA013-7C19-04A8-0A85-0660A3127D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6F6B3520-2D99-4D20-1951-8A0EA733DC50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02830ECD-307C-C8F7-EBBC-4C8EE2E9619E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D9AB0B22-8148-A6B4-6386-95A4E59A3E05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0B2D5A01-5DDA-5BAC-C5CF-05120AC6EC8B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40FDCA73-70BB-101E-B572-4BA958B73233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3A5FD554-3315-723B-9864-08E0E2724BE9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339BAF40-94D0-AF8D-D5C3-2306DBEFB6DE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E5A2AE9C-589D-8D6E-2BF2-A1D4CA5C3235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innehåll 19">
            <a:extLst>
              <a:ext uri="{FF2B5EF4-FFF2-40B4-BE49-F238E27FC236}">
                <a16:creationId xmlns:a16="http://schemas.microsoft.com/office/drawing/2014/main" id="{4686381C-06C1-4354-F7AD-F0DEA5C8CDD1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57550" y="2203447"/>
            <a:ext cx="2717797" cy="353219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99AC3588-4FB8-936D-C6BB-E94AC937DCE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8" name="Platshållare för innehåll 8">
            <a:extLst>
              <a:ext uri="{FF2B5EF4-FFF2-40B4-BE49-F238E27FC236}">
                <a16:creationId xmlns:a16="http://schemas.microsoft.com/office/drawing/2014/main" id="{682BEAEC-8944-C17C-E526-B15477A98EC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29349" y="2203447"/>
            <a:ext cx="2717797" cy="353059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Platshållare för innehåll 10">
            <a:extLst>
              <a:ext uri="{FF2B5EF4-FFF2-40B4-BE49-F238E27FC236}">
                <a16:creationId xmlns:a16="http://schemas.microsoft.com/office/drawing/2014/main" id="{1F3FD30A-21B3-C25A-EFB8-5884DBDE99B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074148" y="2203447"/>
            <a:ext cx="2717797" cy="353059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5941890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Rubrik och 4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4A70D29-811A-935C-6996-D1F437DBB64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836" y="2794607"/>
            <a:ext cx="2717797" cy="2940673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843CA90-F8D3-AEB9-F138-569296DC86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FBE2AB-6478-47A8-B418-279BB755B30D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7CEC46-2C72-44FC-492A-F59F55F58E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46EAE75-16A2-8C39-870D-74706B41F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E34A3E-1E84-4609-BC76-8A3DE10507B9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4AE9054-6B84-B35A-F9D9-A860E707CD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8C9C8F75-606C-9BF7-1ABF-11DEB6348B8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61A842F7-82C3-09C8-FB65-5E45C2B37D89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9993B232-3546-2E72-1DD1-60C1DF89798A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01604805-D0ED-2A51-5430-3C490E7F6021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5CCAE134-1460-4E19-9ECC-5E8D52664665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C4494B2C-2102-D1C8-C0A1-AF80C1BBA621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C2ADED5C-CF95-E116-39B8-EA84E034D57E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B72ED07F-9B51-222D-8172-6B16C642A54F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1E57D87B-9A3E-29AD-3975-781809F60CF6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innehåll 19">
            <a:extLst>
              <a:ext uri="{FF2B5EF4-FFF2-40B4-BE49-F238E27FC236}">
                <a16:creationId xmlns:a16="http://schemas.microsoft.com/office/drawing/2014/main" id="{4AB8670F-EEFE-70B3-7D08-46383CCF69B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57550" y="2794269"/>
            <a:ext cx="2717797" cy="2941368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86CC0F1A-BEA8-F682-04C0-E6305292D4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8" name="Platshållare för innehåll 8">
            <a:extLst>
              <a:ext uri="{FF2B5EF4-FFF2-40B4-BE49-F238E27FC236}">
                <a16:creationId xmlns:a16="http://schemas.microsoft.com/office/drawing/2014/main" id="{576B78CC-3B32-4EC2-0612-93EE41E0A3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229349" y="2794004"/>
            <a:ext cx="2717797" cy="29400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Platshållare för innehåll 10">
            <a:extLst>
              <a:ext uri="{FF2B5EF4-FFF2-40B4-BE49-F238E27FC236}">
                <a16:creationId xmlns:a16="http://schemas.microsoft.com/office/drawing/2014/main" id="{04B910C2-D70C-5B00-7835-4AE6A4D2458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074148" y="2794004"/>
            <a:ext cx="2717797" cy="2940052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v-SE"/>
              <a:t>Klicka här för att ändra text 16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text 20">
            <a:extLst>
              <a:ext uri="{FF2B5EF4-FFF2-40B4-BE49-F238E27FC236}">
                <a16:creationId xmlns:a16="http://schemas.microsoft.com/office/drawing/2014/main" id="{8F34A524-47AD-FCF6-7767-ACA4E813F4A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184401"/>
            <a:ext cx="2716216" cy="490539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Klicka här för att ändra text 18 p</a:t>
            </a:r>
          </a:p>
        </p:txBody>
      </p:sp>
      <p:sp>
        <p:nvSpPr>
          <p:cNvPr id="21" name="Platshållare för text 22">
            <a:extLst>
              <a:ext uri="{FF2B5EF4-FFF2-40B4-BE49-F238E27FC236}">
                <a16:creationId xmlns:a16="http://schemas.microsoft.com/office/drawing/2014/main" id="{B12D7717-7F10-B12E-14BB-B053F0B440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57550" y="2184401"/>
            <a:ext cx="2717797" cy="490539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Klicka här för att ändra text 18 p</a:t>
            </a:r>
          </a:p>
        </p:txBody>
      </p:sp>
      <p:sp>
        <p:nvSpPr>
          <p:cNvPr id="22" name="Platshållare för text 24">
            <a:extLst>
              <a:ext uri="{FF2B5EF4-FFF2-40B4-BE49-F238E27FC236}">
                <a16:creationId xmlns:a16="http://schemas.microsoft.com/office/drawing/2014/main" id="{8C0A36D8-3E39-B945-1AE4-AC183BF3BD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29349" y="2184401"/>
            <a:ext cx="2717797" cy="490539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Klicka här för att ändra text 18 p</a:t>
            </a:r>
          </a:p>
        </p:txBody>
      </p:sp>
      <p:sp>
        <p:nvSpPr>
          <p:cNvPr id="23" name="Platshållare för text 26">
            <a:extLst>
              <a:ext uri="{FF2B5EF4-FFF2-40B4-BE49-F238E27FC236}">
                <a16:creationId xmlns:a16="http://schemas.microsoft.com/office/drawing/2014/main" id="{BDFC0D7F-D34F-9257-5575-DD97E8AC07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074148" y="2184401"/>
            <a:ext cx="2749545" cy="490539"/>
          </a:xfrm>
        </p:spPr>
        <p:txBody>
          <a:bodyPr/>
          <a:lstStyle>
            <a:lvl1pPr marL="0" indent="0">
              <a:buNone/>
              <a:defRPr sz="1800" b="1"/>
            </a:lvl1pPr>
          </a:lstStyle>
          <a:p>
            <a:pPr lvl="0"/>
            <a:r>
              <a:rPr lang="sv-SE"/>
              <a:t>Klicka här för att ändra text 18 p</a:t>
            </a:r>
          </a:p>
        </p:txBody>
      </p:sp>
    </p:spTree>
    <p:extLst>
      <p:ext uri="{BB962C8B-B14F-4D97-AF65-F5344CB8AC3E}">
        <p14:creationId xmlns:p14="http://schemas.microsoft.com/office/powerpoint/2010/main" val="16052718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Rubrik bild och 7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174927-4382-313F-A066-86332E1793C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7343" y="2188204"/>
            <a:ext cx="4024347" cy="353134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/>
              <a:t>Redigera bakgrundstext 18 p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45F3D4-0EC5-EEA8-963C-1141BBC5511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931263-E20A-4957-8698-05794929E9A0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B31BBFA-6E9C-DB33-BC70-CE8A536B2B0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C697FA-3D61-DA86-03A8-11837910AF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6A2D7F-13A5-4C73-931E-011A2949E6AD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96CCF46-C271-0ED2-34A6-3818FD32B1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8CA36EC3-A549-61DB-A562-2BB15802B87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D42436EF-A273-F433-FB7A-BF373CA78CD9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12E73EC4-7C2A-49FD-545B-5B18B1321219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CD5791A1-0D2B-9EEC-0E02-BF083A11ECC7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F7C5A496-BDF4-C9F3-7EB0-47E187AEE4B8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8F503BF1-49F9-EC89-C91E-BE654CE49525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9097FD82-BEF3-AECA-AF08-81C632927CB2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96246CFB-FDAD-0E94-24CA-C92E6F2FDD57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E20C6509-740E-D37C-79EB-632A8507056C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D245DBEE-91EC-50A1-7F82-26F67A3C597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7" name="Platshållare för innehåll 8">
            <a:extLst>
              <a:ext uri="{FF2B5EF4-FFF2-40B4-BE49-F238E27FC236}">
                <a16:creationId xmlns:a16="http://schemas.microsoft.com/office/drawing/2014/main" id="{2F978C02-E407-FA8E-90F5-7D23DB385F3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57098" y="2515148"/>
            <a:ext cx="2080689" cy="847475"/>
          </a:xfrm>
        </p:spPr>
        <p:txBody>
          <a:bodyPr/>
          <a:lstStyle>
            <a:lvl1pPr marL="0" indent="0">
              <a:buNone/>
              <a:defRPr sz="1600" b="1">
                <a:latin typeface="EurostileSB-Regular" pitchFamily="2"/>
              </a:defRPr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18" name="Platshållare för innehåll 10">
            <a:extLst>
              <a:ext uri="{FF2B5EF4-FFF2-40B4-BE49-F238E27FC236}">
                <a16:creationId xmlns:a16="http://schemas.microsoft.com/office/drawing/2014/main" id="{17326065-B442-C0B0-05DD-4C9548A910F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741825" y="2515148"/>
            <a:ext cx="1988810" cy="847475"/>
          </a:xfrm>
        </p:spPr>
        <p:txBody>
          <a:bodyPr/>
          <a:lstStyle>
            <a:lvl1pPr marL="0" indent="0">
              <a:buNone/>
              <a:defRPr sz="1600" b="1">
                <a:latin typeface="EurostileSB-Regular" pitchFamily="2"/>
              </a:defRPr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19" name="Platshållare för innehåll 8">
            <a:extLst>
              <a:ext uri="{FF2B5EF4-FFF2-40B4-BE49-F238E27FC236}">
                <a16:creationId xmlns:a16="http://schemas.microsoft.com/office/drawing/2014/main" id="{D29F9C50-28B3-A44E-FE84-368EF907B74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399461" y="2515148"/>
            <a:ext cx="2080689" cy="847475"/>
          </a:xfrm>
        </p:spPr>
        <p:txBody>
          <a:bodyPr/>
          <a:lstStyle>
            <a:lvl1pPr marL="0" indent="0">
              <a:buNone/>
              <a:defRPr sz="1600" b="1">
                <a:latin typeface="EurostileSB-Regular" pitchFamily="2"/>
              </a:defRPr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0" name="Platshållare för innehåll 8">
            <a:extLst>
              <a:ext uri="{FF2B5EF4-FFF2-40B4-BE49-F238E27FC236}">
                <a16:creationId xmlns:a16="http://schemas.microsoft.com/office/drawing/2014/main" id="{F3621AF8-CF2F-15CF-DA50-B6B17602C990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94671" y="4369003"/>
            <a:ext cx="2080689" cy="847475"/>
          </a:xfrm>
        </p:spPr>
        <p:txBody>
          <a:bodyPr/>
          <a:lstStyle>
            <a:lvl1pPr marL="0" indent="0">
              <a:buNone/>
              <a:defRPr sz="1600" b="1">
                <a:latin typeface="EurostileSB-Regular" pitchFamily="2"/>
              </a:defRPr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1" name="Platshållare för innehåll 10">
            <a:extLst>
              <a:ext uri="{FF2B5EF4-FFF2-40B4-BE49-F238E27FC236}">
                <a16:creationId xmlns:a16="http://schemas.microsoft.com/office/drawing/2014/main" id="{EC366A1D-6B4D-2E81-DACE-07EE7D86EAE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779407" y="4369003"/>
            <a:ext cx="1988810" cy="847475"/>
          </a:xfrm>
        </p:spPr>
        <p:txBody>
          <a:bodyPr/>
          <a:lstStyle>
            <a:lvl1pPr marL="0" indent="0">
              <a:buNone/>
              <a:defRPr sz="1600" b="1">
                <a:latin typeface="EurostileSB-Regular" pitchFamily="2"/>
              </a:defRPr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2" name="Platshållare för innehåll 8">
            <a:extLst>
              <a:ext uri="{FF2B5EF4-FFF2-40B4-BE49-F238E27FC236}">
                <a16:creationId xmlns:a16="http://schemas.microsoft.com/office/drawing/2014/main" id="{3A3068ED-EBFB-8C5C-5265-E7C39F4E9FC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437043" y="4369003"/>
            <a:ext cx="2080689" cy="847475"/>
          </a:xfrm>
        </p:spPr>
        <p:txBody>
          <a:bodyPr/>
          <a:lstStyle>
            <a:lvl1pPr marL="0" indent="0">
              <a:buNone/>
              <a:defRPr sz="1600" b="1">
                <a:latin typeface="EurostileSB-Regular" pitchFamily="2"/>
              </a:defRPr>
            </a:lvl1pPr>
          </a:lstStyle>
          <a:p>
            <a:pPr lvl="0"/>
            <a:r>
              <a:rPr lang="sv-SE"/>
              <a:t>Redigera text 16 p</a:t>
            </a:r>
          </a:p>
        </p:txBody>
      </p:sp>
    </p:spTree>
    <p:extLst>
      <p:ext uri="{BB962C8B-B14F-4D97-AF65-F5344CB8AC3E}">
        <p14:creationId xmlns:p14="http://schemas.microsoft.com/office/powerpoint/2010/main" val="8604472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Rubrik och 7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5" descr="En bild som visar skrivinstrument, penna, kontorsvaror, Kontorsinstrument&#10;&#10;Automatiskt genererad beskrivning">
            <a:extLst>
              <a:ext uri="{FF2B5EF4-FFF2-40B4-BE49-F238E27FC236}">
                <a16:creationId xmlns:a16="http://schemas.microsoft.com/office/drawing/2014/main" id="{BE4D1422-A98D-CF6D-B97F-0B936B21D7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09847" y="0"/>
            <a:ext cx="6882158" cy="4877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EE976-6F16-1D12-5F08-E33B8DF4EC1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7343" y="2188204"/>
            <a:ext cx="5548057" cy="117441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/>
              <a:t>Redigera bakgrundstext 18 p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D2546E-F70E-7974-B367-668998A3B21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3959C2-A291-43FE-8065-0C385C34737D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E8DF9-6127-7107-E9DD-2D4D634C055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4C53B-C768-FBCD-50BE-5933C761AED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6DA2558-9BB4-4309-968C-28E873BE9830}" type="slidenum">
              <a:t>‹#›</a:t>
            </a:fld>
            <a:endParaRPr lang="en-GB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2376330E-C018-3042-0A10-DBC7E829BB6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7FB7AD03-3C6C-81C4-09BD-E863A39C48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9" name="Graphic 9">
            <a:extLst>
              <a:ext uri="{FF2B5EF4-FFF2-40B4-BE49-F238E27FC236}">
                <a16:creationId xmlns:a16="http://schemas.microsoft.com/office/drawing/2014/main" id="{3883B6C0-B4A8-C802-1660-118F35DA6C7E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A8AAFD23-5D6E-B786-06D9-8FE066A10C55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381BD2D7-0E3E-474E-5F67-029A3969C044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2A234ADA-3B1B-F903-18C6-3752DB9C6DE0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73BD8376-94A7-9131-6741-EF9FE405E022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48540207-6881-6432-A851-7ECCC999BCB4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88219026-7BD3-DA91-2288-C81AFDD618BB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A1179A28-E5DB-1EDA-1181-FDBDC82D13EA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E50F59AE-0E5C-9921-E223-2E9DFD1E182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8" name="Platshållare för innehåll 8">
            <a:extLst>
              <a:ext uri="{FF2B5EF4-FFF2-40B4-BE49-F238E27FC236}">
                <a16:creationId xmlns:a16="http://schemas.microsoft.com/office/drawing/2014/main" id="{F243DA42-2D2A-730F-E325-57FF945F988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7343" y="3644688"/>
            <a:ext cx="1719584" cy="847475"/>
          </a:xfrm>
        </p:spPr>
        <p:txBody>
          <a:bodyPr lIns="107999" tIns="107999" rIns="107999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19" name="Platshållare för innehåll 10">
            <a:extLst>
              <a:ext uri="{FF2B5EF4-FFF2-40B4-BE49-F238E27FC236}">
                <a16:creationId xmlns:a16="http://schemas.microsoft.com/office/drawing/2014/main" id="{303C19E8-DCD1-74C8-20DD-2B31DD325C4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301758" y="3644688"/>
            <a:ext cx="1643643" cy="847475"/>
          </a:xfrm>
        </p:spPr>
        <p:txBody>
          <a:bodyPr lIns="107999" tIns="107999" rIns="107999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20" name="Platshållare för innehåll 8">
            <a:extLst>
              <a:ext uri="{FF2B5EF4-FFF2-40B4-BE49-F238E27FC236}">
                <a16:creationId xmlns:a16="http://schemas.microsoft.com/office/drawing/2014/main" id="{91865FD0-BE29-1844-E7EB-9E5BDC485DE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349550" y="3644688"/>
            <a:ext cx="1719584" cy="847475"/>
          </a:xfrm>
        </p:spPr>
        <p:txBody>
          <a:bodyPr lIns="107999" tIns="107999" rIns="107999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21" name="Platshållare för innehåll 8">
            <a:extLst>
              <a:ext uri="{FF2B5EF4-FFF2-40B4-BE49-F238E27FC236}">
                <a16:creationId xmlns:a16="http://schemas.microsoft.com/office/drawing/2014/main" id="{AE4C63BD-1C66-2DA7-F191-743AB03D153E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93304" y="3642923"/>
            <a:ext cx="1719584" cy="847475"/>
          </a:xfrm>
        </p:spPr>
        <p:txBody>
          <a:bodyPr lIns="107999" tIns="107999" rIns="107999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22" name="Platshållare för innehåll 10">
            <a:extLst>
              <a:ext uri="{FF2B5EF4-FFF2-40B4-BE49-F238E27FC236}">
                <a16:creationId xmlns:a16="http://schemas.microsoft.com/office/drawing/2014/main" id="{F7C69A28-BB1C-9E21-5E84-87739E0D37F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10097719" y="3642923"/>
            <a:ext cx="1643643" cy="847475"/>
          </a:xfrm>
        </p:spPr>
        <p:txBody>
          <a:bodyPr lIns="107999" tIns="107999" rIns="107999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  <p:sp>
        <p:nvSpPr>
          <p:cNvPr id="23" name="Platshållare för innehåll 8">
            <a:extLst>
              <a:ext uri="{FF2B5EF4-FFF2-40B4-BE49-F238E27FC236}">
                <a16:creationId xmlns:a16="http://schemas.microsoft.com/office/drawing/2014/main" id="{BDD78BCE-D307-677C-E716-0EF9CC29C73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8145511" y="3642923"/>
            <a:ext cx="1719584" cy="847475"/>
          </a:xfrm>
        </p:spPr>
        <p:txBody>
          <a:bodyPr lIns="107999" tIns="107999" rIns="107999"/>
          <a:lstStyle>
            <a:lvl1pPr marL="0" indent="0">
              <a:buNone/>
              <a:defRPr sz="1400" b="1"/>
            </a:lvl1pPr>
          </a:lstStyle>
          <a:p>
            <a:pPr lvl="0"/>
            <a:r>
              <a:rPr lang="sv-SE"/>
              <a:t>Redigera text 14 p</a:t>
            </a:r>
          </a:p>
        </p:txBody>
      </p:sp>
    </p:spTree>
    <p:extLst>
      <p:ext uri="{BB962C8B-B14F-4D97-AF65-F5344CB8AC3E}">
        <p14:creationId xmlns:p14="http://schemas.microsoft.com/office/powerpoint/2010/main" val="295324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Kapitelsida_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FBE50D2A-D7BD-7A7C-7FA8-1AACA4A73D2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FFFFFF"/>
          </a:solidFill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30">
            <a:extLst>
              <a:ext uri="{FF2B5EF4-FFF2-40B4-BE49-F238E27FC236}">
                <a16:creationId xmlns:a16="http://schemas.microsoft.com/office/drawing/2014/main" id="{B1AB67E3-F633-50B5-1A39-B8CCF0EE5E3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509835"/>
            <a:ext cx="7731754" cy="473339"/>
          </a:xfrm>
        </p:spPr>
        <p:txBody>
          <a:bodyPr/>
          <a:lstStyle>
            <a:lvl1pPr marL="0" indent="0">
              <a:buNone/>
              <a:defRPr lang="sv-SE" sz="4000">
                <a:latin typeface="EurostileSB-Regular" pitchFamily="2"/>
              </a:defRPr>
            </a:lvl1pPr>
            <a:lvl2pPr marL="2057400" marR="0" lvl="4" fontAlgn="auto">
              <a:spcAft>
                <a:spcPts val="0"/>
              </a:spcAft>
              <a:buSzPct val="100000"/>
              <a:buFont typeface="Arial" pitchFamily="34"/>
              <a:tabLst/>
              <a:defRPr lang="sv-SE" sz="1800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2pPr>
          </a:lstStyle>
          <a:p>
            <a:pPr lvl="0"/>
            <a:r>
              <a:rPr lang="sv-SE"/>
              <a:t>Klicka här för att ändra rubriken 40p</a:t>
            </a:r>
          </a:p>
          <a:p>
            <a:pPr lvl="4"/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D6540E-689F-D699-05E9-CAEE3F5462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74D2D464-F997-4E91-9CC8-6C9165BDCE1D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56FA347-3A8B-FDAE-3710-ACD8E678C4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55427ED8-6FA1-455D-89E2-122B7D16E45A}" type="slidenum">
              <a:t>‹#›</a:t>
            </a:fld>
            <a:endParaRPr lang="en-GB"/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425F3E7C-0139-1A1A-5DED-9F383C355F2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3686842"/>
            <a:ext cx="7731754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2492E8A6-21E3-04E0-C4CE-A6CAC727D68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11851"/>
            <a:ext cx="7731754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kapitelnummer 11p</a:t>
            </a:r>
          </a:p>
        </p:txBody>
      </p:sp>
      <p:pic>
        <p:nvPicPr>
          <p:cNvPr id="8" name="Bildobjekt 2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AA17E716-4C10-19A0-62CF-2421848F5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0" y="1467922"/>
            <a:ext cx="1883417" cy="2639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55312131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Rubrik och 6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29" descr="En bild som visar design, inomhus&#10;&#10;Automatiskt genererad beskrivning">
            <a:extLst>
              <a:ext uri="{FF2B5EF4-FFF2-40B4-BE49-F238E27FC236}">
                <a16:creationId xmlns:a16="http://schemas.microsoft.com/office/drawing/2014/main" id="{2A375BD3-D7D8-0031-A71D-BF7F32E55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5529" y="0"/>
            <a:ext cx="6858000" cy="6858000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3" name="Grupp 21">
            <a:extLst>
              <a:ext uri="{FF2B5EF4-FFF2-40B4-BE49-F238E27FC236}">
                <a16:creationId xmlns:a16="http://schemas.microsoft.com/office/drawing/2014/main" id="{7D32CFE3-45CB-96DA-2FF1-934092314204}"/>
              </a:ext>
            </a:extLst>
          </p:cNvPr>
          <p:cNvGrpSpPr/>
          <p:nvPr/>
        </p:nvGrpSpPr>
        <p:grpSpPr>
          <a:xfrm>
            <a:off x="401064" y="3886757"/>
            <a:ext cx="11471961" cy="933638"/>
            <a:chOff x="401064" y="3886757"/>
            <a:chExt cx="11471961" cy="933638"/>
          </a:xfrm>
        </p:grpSpPr>
        <p:sp>
          <p:nvSpPr>
            <p:cNvPr id="4" name="Rektangel 23">
              <a:extLst>
                <a:ext uri="{FF2B5EF4-FFF2-40B4-BE49-F238E27FC236}">
                  <a16:creationId xmlns:a16="http://schemas.microsoft.com/office/drawing/2014/main" id="{494649A4-A364-84C2-F4DB-A11007F0EDA1}"/>
                </a:ext>
              </a:extLst>
            </p:cNvPr>
            <p:cNvSpPr/>
            <p:nvPr/>
          </p:nvSpPr>
          <p:spPr>
            <a:xfrm>
              <a:off x="401064" y="3886757"/>
              <a:ext cx="2190801" cy="933638"/>
            </a:xfrm>
            <a:prstGeom prst="rect">
              <a:avLst/>
            </a:prstGeom>
            <a:solidFill>
              <a:srgbClr val="CBE0E5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Helvetica" pitchFamily="2"/>
              </a:endParaRPr>
            </a:p>
          </p:txBody>
        </p:sp>
        <p:sp>
          <p:nvSpPr>
            <p:cNvPr id="5" name="Rektangel 24">
              <a:extLst>
                <a:ext uri="{FF2B5EF4-FFF2-40B4-BE49-F238E27FC236}">
                  <a16:creationId xmlns:a16="http://schemas.microsoft.com/office/drawing/2014/main" id="{84EAB57D-FF7C-9053-E25B-9C5CFC0421AD}"/>
                </a:ext>
              </a:extLst>
            </p:cNvPr>
            <p:cNvSpPr/>
            <p:nvPr/>
          </p:nvSpPr>
          <p:spPr>
            <a:xfrm>
              <a:off x="2732784" y="3886757"/>
              <a:ext cx="2190801" cy="933638"/>
            </a:xfrm>
            <a:prstGeom prst="rect">
              <a:avLst/>
            </a:prstGeom>
            <a:solidFill>
              <a:srgbClr val="B1D1D7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Helvetica" pitchFamily="2"/>
              </a:endParaRPr>
            </a:p>
          </p:txBody>
        </p:sp>
        <p:sp>
          <p:nvSpPr>
            <p:cNvPr id="6" name="Rektangel 25">
              <a:extLst>
                <a:ext uri="{FF2B5EF4-FFF2-40B4-BE49-F238E27FC236}">
                  <a16:creationId xmlns:a16="http://schemas.microsoft.com/office/drawing/2014/main" id="{24FA960B-4C6F-7756-D13D-A24FEF67A8C1}"/>
                </a:ext>
              </a:extLst>
            </p:cNvPr>
            <p:cNvSpPr/>
            <p:nvPr/>
          </p:nvSpPr>
          <p:spPr>
            <a:xfrm>
              <a:off x="5049261" y="3886757"/>
              <a:ext cx="2190801" cy="933638"/>
            </a:xfrm>
            <a:prstGeom prst="rect">
              <a:avLst/>
            </a:prstGeom>
            <a:solidFill>
              <a:srgbClr val="7DB2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Helvetica" pitchFamily="2"/>
              </a:endParaRPr>
            </a:p>
          </p:txBody>
        </p:sp>
        <p:sp>
          <p:nvSpPr>
            <p:cNvPr id="7" name="Rektangel 26">
              <a:extLst>
                <a:ext uri="{FF2B5EF4-FFF2-40B4-BE49-F238E27FC236}">
                  <a16:creationId xmlns:a16="http://schemas.microsoft.com/office/drawing/2014/main" id="{08541013-A45B-848E-4826-63D059530B11}"/>
                </a:ext>
              </a:extLst>
            </p:cNvPr>
            <p:cNvSpPr/>
            <p:nvPr/>
          </p:nvSpPr>
          <p:spPr>
            <a:xfrm>
              <a:off x="7380981" y="3886757"/>
              <a:ext cx="2190801" cy="933638"/>
            </a:xfrm>
            <a:prstGeom prst="rect">
              <a:avLst/>
            </a:prstGeom>
            <a:solidFill>
              <a:srgbClr val="4F8F9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Rektangel 27">
              <a:extLst>
                <a:ext uri="{FF2B5EF4-FFF2-40B4-BE49-F238E27FC236}">
                  <a16:creationId xmlns:a16="http://schemas.microsoft.com/office/drawing/2014/main" id="{213AF2EA-2471-4ED3-5D4C-5118E168445B}"/>
                </a:ext>
              </a:extLst>
            </p:cNvPr>
            <p:cNvSpPr/>
            <p:nvPr/>
          </p:nvSpPr>
          <p:spPr>
            <a:xfrm>
              <a:off x="9682224" y="3886757"/>
              <a:ext cx="2190801" cy="933638"/>
            </a:xfrm>
            <a:prstGeom prst="rect">
              <a:avLst/>
            </a:prstGeom>
            <a:solidFill>
              <a:srgbClr val="355F68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CBE3E85-7D03-052E-1E96-1BADD95DD99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7343" y="2188204"/>
            <a:ext cx="5548057" cy="117441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sv-SE"/>
              <a:t>Redigera text 18 p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F0F04E-0D6D-1D1C-4328-9D0323642D2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8D23C3D-F0B1-4C19-B406-BD6295EBD4A9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382826C-D64E-9241-CEA8-2A2A6FFCE7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C8D32E6-CE28-905F-ADCF-6C121A356FA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611950-4079-4A14-82B8-60203911CB3A}" type="slidenum">
              <a:t>‹#›</a:t>
            </a:fld>
            <a:endParaRPr lang="en-GB"/>
          </a:p>
        </p:txBody>
      </p:sp>
      <p:sp>
        <p:nvSpPr>
          <p:cNvPr id="13" name="Platshållare för text 2">
            <a:extLst>
              <a:ext uri="{FF2B5EF4-FFF2-40B4-BE49-F238E27FC236}">
                <a16:creationId xmlns:a16="http://schemas.microsoft.com/office/drawing/2014/main" id="{7B75C49A-758D-F5B2-1A09-BEEEA090E5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14" name="Platshållare för text 9">
            <a:extLst>
              <a:ext uri="{FF2B5EF4-FFF2-40B4-BE49-F238E27FC236}">
                <a16:creationId xmlns:a16="http://schemas.microsoft.com/office/drawing/2014/main" id="{340F30A9-D9A1-FF77-941C-3CA6BA6C29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9189376B-FD2E-B58A-5FE2-AB3528F66C13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id="{41EAEEB1-E0C5-4042-C7E1-5493B3ECCA71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CCC99187-8F1B-F2D9-1671-2096B1D8F779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C2639AEE-1AAF-B21B-E494-1198860A2CD1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B7B3966F-14A0-139E-F0F3-96EF5FD2D59D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A357000E-3D70-DCA5-3809-6310968A6B03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id="{9A85C0EA-633D-FC0E-9D91-C7B371392778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569B074C-E9F9-8B81-D352-05EB0C4D9BE1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23" name="Platshållare för text 7">
            <a:extLst>
              <a:ext uri="{FF2B5EF4-FFF2-40B4-BE49-F238E27FC236}">
                <a16:creationId xmlns:a16="http://schemas.microsoft.com/office/drawing/2014/main" id="{A9394C50-520A-D6BA-88FA-74A43CDFB69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24" name="Platshållare för innehåll 8">
            <a:extLst>
              <a:ext uri="{FF2B5EF4-FFF2-40B4-BE49-F238E27FC236}">
                <a16:creationId xmlns:a16="http://schemas.microsoft.com/office/drawing/2014/main" id="{DCB33AD2-C4FB-10D5-86CE-907E19ACC07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7343" y="3882277"/>
            <a:ext cx="2080689" cy="847475"/>
          </a:xfrm>
        </p:spPr>
        <p:txBody>
          <a:bodyPr lIns="107999" tIns="107999" rIns="107999"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5" name="Platshållare för innehåll 10">
            <a:extLst>
              <a:ext uri="{FF2B5EF4-FFF2-40B4-BE49-F238E27FC236}">
                <a16:creationId xmlns:a16="http://schemas.microsoft.com/office/drawing/2014/main" id="{2222E096-5D7E-5594-FD77-FFA101485C7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067540" y="3880914"/>
            <a:ext cx="1988810" cy="847475"/>
          </a:xfrm>
        </p:spPr>
        <p:txBody>
          <a:bodyPr lIns="107999" tIns="107999" rIns="107999"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6" name="Platshållare för innehåll 8">
            <a:extLst>
              <a:ext uri="{FF2B5EF4-FFF2-40B4-BE49-F238E27FC236}">
                <a16:creationId xmlns:a16="http://schemas.microsoft.com/office/drawing/2014/main" id="{588D8403-82F0-C82A-10CF-B78C72451F5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763755" y="3880914"/>
            <a:ext cx="2080689" cy="847475"/>
          </a:xfrm>
        </p:spPr>
        <p:txBody>
          <a:bodyPr lIns="107999" tIns="107999" rIns="107999"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7" name="Platshållare för innehåll 8">
            <a:extLst>
              <a:ext uri="{FF2B5EF4-FFF2-40B4-BE49-F238E27FC236}">
                <a16:creationId xmlns:a16="http://schemas.microsoft.com/office/drawing/2014/main" id="{296BB48E-D030-4532-B59F-2BE1DBF5A54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400129" y="3880914"/>
            <a:ext cx="2080689" cy="847475"/>
          </a:xfrm>
        </p:spPr>
        <p:txBody>
          <a:bodyPr lIns="107999" tIns="107999" rIns="107999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Redigera text 16 p</a:t>
            </a:r>
          </a:p>
        </p:txBody>
      </p:sp>
      <p:sp>
        <p:nvSpPr>
          <p:cNvPr id="28" name="Platshållare för innehåll 8">
            <a:extLst>
              <a:ext uri="{FF2B5EF4-FFF2-40B4-BE49-F238E27FC236}">
                <a16:creationId xmlns:a16="http://schemas.microsoft.com/office/drawing/2014/main" id="{32E6BFA7-6ABC-1C6D-8F11-1B8F3297E69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712226" y="3880914"/>
            <a:ext cx="2080689" cy="847475"/>
          </a:xfrm>
        </p:spPr>
        <p:txBody>
          <a:bodyPr lIns="107999" tIns="107999" rIns="107999"/>
          <a:lstStyle>
            <a:lvl1pPr marL="0" indent="0">
              <a:buNone/>
              <a:defRPr sz="16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sv-SE"/>
              <a:t>Redigera text 16 p</a:t>
            </a:r>
          </a:p>
        </p:txBody>
      </p:sp>
    </p:spTree>
    <p:extLst>
      <p:ext uri="{BB962C8B-B14F-4D97-AF65-F5344CB8AC3E}">
        <p14:creationId xmlns:p14="http://schemas.microsoft.com/office/powerpoint/2010/main" val="13221596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Rubrik och 5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586164-12E8-C618-69E8-1492D8A4FC4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97343" y="2188204"/>
            <a:ext cx="2080689" cy="3531348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891DA63-6B21-B20E-638D-76EE39AFBD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5BD1DA-73A7-4BD6-9319-5E3948E5259A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64E6AB2-3943-842B-AE16-BCFD9470E66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569F5E4-6AFA-ADF8-F821-7A855A990BF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6FEFC4-560D-4F2D-818B-C97BC347C2ED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635E3903-D60D-3159-19EF-319D2AF339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3C6EEBDF-38C8-B0A7-6916-C283603469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AC3FB709-FB8F-6392-BE45-381C41C1A7FA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68C20884-3B55-6C06-F0E9-66837DABD4A2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1F241302-70B9-F96A-8B25-C900B2959538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AA8A45DE-4A1C-7C8C-D629-8FA28A2BCB27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99ADACA4-765C-5030-288F-D33A7CADECEE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C6A0A6FA-E567-55A6-902F-BAA743998FAF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41FBD3CA-ED54-6270-40E4-FFD7091D0D0B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4C60C358-D7B2-75EA-247F-4B940A4E0813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innehåll 19">
            <a:extLst>
              <a:ext uri="{FF2B5EF4-FFF2-40B4-BE49-F238E27FC236}">
                <a16:creationId xmlns:a16="http://schemas.microsoft.com/office/drawing/2014/main" id="{E5B6D273-DCD3-458C-31B5-CC8A47FDEADB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2757876" y="2188204"/>
            <a:ext cx="2080689" cy="3532190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 marL="0" marR="0" lvl="0" indent="0" fontAlgn="auto">
              <a:spcBef>
                <a:spcPts val="1000"/>
              </a:spcBef>
              <a:spcAft>
                <a:spcPts val="0"/>
              </a:spcAft>
              <a:buNone/>
              <a:tabLst/>
              <a:defRPr lang="sv-SE" sz="1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6pPr>
          </a:lstStyle>
          <a:p>
            <a:pPr lvl="0"/>
            <a:r>
              <a:rPr lang="sv-SE"/>
              <a:t>Klicka här för att ändra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0"/>
            <a:endParaRPr lang="sv-SE"/>
          </a:p>
        </p:txBody>
      </p: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87E9017B-1A57-FA83-0599-9682F2E82C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8" name="Platshållare för innehåll 8">
            <a:extLst>
              <a:ext uri="{FF2B5EF4-FFF2-40B4-BE49-F238E27FC236}">
                <a16:creationId xmlns:a16="http://schemas.microsoft.com/office/drawing/2014/main" id="{5AAA1B81-53BA-F1AD-C465-0A569ED56D4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5118408" y="2188204"/>
            <a:ext cx="2080689" cy="3530598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 marL="0" marR="0" lvl="0" indent="0" fontAlgn="auto">
              <a:spcBef>
                <a:spcPts val="1000"/>
              </a:spcBef>
              <a:spcAft>
                <a:spcPts val="0"/>
              </a:spcAft>
              <a:buNone/>
              <a:tabLst/>
              <a:defRPr lang="sv-SE" sz="1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6pPr>
          </a:lstStyle>
          <a:p>
            <a:pPr lvl="0"/>
            <a:r>
              <a:rPr lang="sv-SE"/>
              <a:t>Klicka här för att ändra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0"/>
            <a:endParaRPr lang="sv-SE"/>
          </a:p>
        </p:txBody>
      </p:sp>
      <p:sp>
        <p:nvSpPr>
          <p:cNvPr id="19" name="Platshållare för innehåll 10">
            <a:extLst>
              <a:ext uri="{FF2B5EF4-FFF2-40B4-BE49-F238E27FC236}">
                <a16:creationId xmlns:a16="http://schemas.microsoft.com/office/drawing/2014/main" id="{9D23807A-3C43-80E1-D56E-E7303C26F16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9803145" y="2188204"/>
            <a:ext cx="1988810" cy="3530598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v-SE"/>
              <a:t>Klicka här för att ändra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innehåll 8">
            <a:extLst>
              <a:ext uri="{FF2B5EF4-FFF2-40B4-BE49-F238E27FC236}">
                <a16:creationId xmlns:a16="http://schemas.microsoft.com/office/drawing/2014/main" id="{C86E4BD2-7E72-622A-2DAA-CFD5EEC52D64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460772" y="2188204"/>
            <a:ext cx="2080689" cy="3530598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 marL="0" marR="0" lvl="0" indent="0" fontAlgn="auto">
              <a:spcBef>
                <a:spcPts val="1000"/>
              </a:spcBef>
              <a:spcAft>
                <a:spcPts val="0"/>
              </a:spcAft>
              <a:buNone/>
              <a:tabLst/>
              <a:defRPr lang="sv-SE" sz="14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6pPr>
          </a:lstStyle>
          <a:p>
            <a:pPr lvl="0"/>
            <a:r>
              <a:rPr lang="sv-SE"/>
              <a:t>Klicka här för att ändra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68910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Rubrik och 3 innehåll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9848199-4AE0-74BE-967F-D3BD2EABF457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836" y="2542781"/>
            <a:ext cx="5751274" cy="1504782"/>
          </a:xfrm>
        </p:spPr>
        <p:txBody>
          <a:bodyPr/>
          <a:lstStyle>
            <a:lvl1pPr>
              <a:defRPr sz="1400"/>
            </a:lvl1pPr>
            <a:lvl2pPr>
              <a:defRPr sz="1400">
                <a:latin typeface="Eurostile" pitchFamily="34"/>
              </a:defRPr>
            </a:lvl2pPr>
            <a:lvl3pPr>
              <a:defRPr sz="1400">
                <a:latin typeface="Eurostile" pitchFamily="34"/>
              </a:defRPr>
            </a:lvl3pPr>
            <a:lvl4pPr>
              <a:defRPr sz="1400">
                <a:latin typeface="Eurostile" pitchFamily="34"/>
              </a:defRPr>
            </a:lvl4pPr>
            <a:lvl5pPr>
              <a:defRPr sz="1400">
                <a:latin typeface="Eurostile" pitchFamily="34"/>
              </a:defRPr>
            </a:lvl5pPr>
          </a:lstStyle>
          <a:p>
            <a:pPr lvl="0"/>
            <a:r>
              <a:rPr lang="sv-SE"/>
              <a:t>Klicka här för att ändra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AC86BA0-D860-1081-FF3B-013FEE0122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57B2657-5E81-414D-A97B-64FBD6675F96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4BD22A9-0A40-ECEA-C562-93514E13B0B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73251F-1AAB-90CD-67D3-1DEA5F96B3B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10D3AF-3C0F-4850-A488-2A359BBB4042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4F80F3BA-F24F-A55B-94C4-2CF1B9D9ED0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575127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C2552972-6894-9544-CF83-9F55CD243C0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727996"/>
            <a:ext cx="5764066" cy="227365"/>
          </a:xfrm>
        </p:spPr>
        <p:txBody>
          <a:bodyPr/>
          <a:lstStyle>
            <a:lvl1pPr marL="0" indent="0">
              <a:buNone/>
              <a:defRPr sz="2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20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7A81001C-F803-CE0A-22C5-1561B26142C0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A2607446-AF3F-823C-4F9D-28EC16250E5F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A0597FE7-ECE6-BBB9-3D8B-482E334D7AE6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5F7B7DE4-B20A-21E4-69BF-4BEFCDFF3B59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75E94BCB-CCBA-4912-27AC-EAB2F82088C4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1E1948BB-1F87-EAEC-4C82-A2D65B85F4E8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F8B86D40-55DC-0A13-8317-35CD86933697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D7FC606A-7321-6199-8617-FC482018262E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15A5284F-2750-9DAA-4276-37367954425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576406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2FA738-795F-D631-12D3-3069061994F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73943" y="4264002"/>
            <a:ext cx="2678908" cy="1504782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400">
                <a:latin typeface="Eurostile" pitchFamily="34"/>
              </a:defRPr>
            </a:lvl2pPr>
            <a:lvl3pPr>
              <a:defRPr sz="1400">
                <a:latin typeface="Eurostile" pitchFamily="34"/>
              </a:defRPr>
            </a:lvl3pPr>
            <a:lvl4pPr>
              <a:defRPr sz="1400">
                <a:latin typeface="Eurostile" pitchFamily="34"/>
              </a:defRPr>
            </a:lvl4pPr>
            <a:lvl5pPr>
              <a:defRPr sz="1400">
                <a:latin typeface="Eurostile" pitchFamily="34"/>
              </a:defRPr>
            </a:lvl5pPr>
          </a:lstStyle>
          <a:p>
            <a:pPr lvl="0"/>
            <a:r>
              <a:rPr lang="sv-SE"/>
              <a:t>Klicka här för att ändra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71B5734C-23D4-0AA4-50F0-BEEF35492143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3267635" y="4277453"/>
            <a:ext cx="2849691" cy="1504782"/>
          </a:xfrm>
        </p:spPr>
        <p:txBody>
          <a:bodyPr/>
          <a:lstStyle>
            <a:lvl1pPr marL="0" indent="0">
              <a:buNone/>
              <a:defRPr sz="1400"/>
            </a:lvl1pPr>
            <a:lvl2pPr>
              <a:defRPr sz="1400">
                <a:latin typeface="Eurostile" pitchFamily="34"/>
              </a:defRPr>
            </a:lvl2pPr>
            <a:lvl3pPr>
              <a:defRPr sz="1400">
                <a:latin typeface="Eurostile" pitchFamily="34"/>
              </a:defRPr>
            </a:lvl3pPr>
            <a:lvl4pPr>
              <a:defRPr sz="1400">
                <a:latin typeface="Eurostile" pitchFamily="34"/>
              </a:defRPr>
            </a:lvl4pPr>
            <a:lvl5pPr>
              <a:defRPr sz="1400">
                <a:latin typeface="Eurostile" pitchFamily="34"/>
              </a:defRPr>
            </a:lvl5pPr>
          </a:lstStyle>
          <a:p>
            <a:pPr lvl="0"/>
            <a:r>
              <a:rPr lang="sv-SE"/>
              <a:t>Klicka här för att ändra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Platshållare för bild 8">
            <a:extLst>
              <a:ext uri="{FF2B5EF4-FFF2-40B4-BE49-F238E27FC236}">
                <a16:creationId xmlns:a16="http://schemas.microsoft.com/office/drawing/2014/main" id="{F025A908-D8DA-21F9-11EA-9FCAC3049B0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32110" y="0"/>
            <a:ext cx="5859886" cy="6858000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67580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Rubrik och 1 innehåll med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B3DACB2-270C-8F76-8F7D-D3AD50DC16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38767-C967-4D20-BE37-EAC770A46C93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03C292B-705E-9DAD-E431-EB0702B0B8E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3A83A08-7053-FC7C-04FF-60E143978B8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465138D-8A4C-43C0-BA5E-733FADAB1A09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A19999E3-20CD-818A-1047-CE91101652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575127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E7BE36F0-6D01-649C-9265-E1170B34970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601" y="1727996"/>
            <a:ext cx="5764066" cy="227365"/>
          </a:xfrm>
        </p:spPr>
        <p:txBody>
          <a:bodyPr/>
          <a:lstStyle>
            <a:lvl1pPr marL="0" indent="0">
              <a:buNone/>
              <a:defRPr sz="2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20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48F78DC1-7E10-E1DF-A7FA-ACE2F6096AEA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A40844EF-C25A-37EF-4F1A-CBD30491F01A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CC07E484-CDFF-D55E-9066-4EE91B6641C6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4603598F-BE56-030E-D327-9EDEA8B07030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1E51E239-A2A5-F5B1-E827-93AC00BD403D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281785DC-02D0-EA93-E497-CC526A3C637A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9BF4696B-CC50-C2AF-20CE-12688B8ADE05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AB6AA50C-973C-6EE2-88F4-697E895373DA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00A9C450-374B-E328-2289-614ACEAC87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576406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293EC635-3C61-86CC-98BB-08A881E36F3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32110" y="0"/>
            <a:ext cx="5859886" cy="6858000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200277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Rubrik och 1 innehåll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AD1582D-F60E-4FB1-A7C8-401E529D31EF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00836" y="2542781"/>
            <a:ext cx="5751274" cy="319249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4C4A803-C6BD-E080-8976-C179984993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3238C5-FD16-40DA-AAAD-24ED7610AD3B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876DFEC-A554-BDED-07ED-7AB5584F461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BF8C078-4AD3-6723-2B7E-DF67289FBDD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C1EAC4A-666C-4AD3-8CA4-7FBE535EF288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9016A82D-2B1B-2809-B46D-60DED98F6A6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575127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384AD0D6-B79B-4C72-B27D-FA3C55707AF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727996"/>
            <a:ext cx="5764066" cy="227365"/>
          </a:xfrm>
        </p:spPr>
        <p:txBody>
          <a:bodyPr/>
          <a:lstStyle>
            <a:lvl1pPr marL="0" indent="0">
              <a:buNone/>
              <a:defRPr sz="2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20 p</a:t>
            </a:r>
          </a:p>
        </p:txBody>
      </p:sp>
      <p:grpSp>
        <p:nvGrpSpPr>
          <p:cNvPr id="8" name="Graphic 9">
            <a:extLst>
              <a:ext uri="{FF2B5EF4-FFF2-40B4-BE49-F238E27FC236}">
                <a16:creationId xmlns:a16="http://schemas.microsoft.com/office/drawing/2014/main" id="{73204DF0-71AA-E08F-3C39-9E5E79DCCE4C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96E02CB3-3E30-A644-4E85-266C68DBD18E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2">
              <a:extLst>
                <a:ext uri="{FF2B5EF4-FFF2-40B4-BE49-F238E27FC236}">
                  <a16:creationId xmlns:a16="http://schemas.microsoft.com/office/drawing/2014/main" id="{BAB38710-2329-594E-F8A6-9CB4F650E096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6D8C0C32-7619-8574-C36A-5C65D09EFA7C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4">
              <a:extLst>
                <a:ext uri="{FF2B5EF4-FFF2-40B4-BE49-F238E27FC236}">
                  <a16:creationId xmlns:a16="http://schemas.microsoft.com/office/drawing/2014/main" id="{D9E3980A-7EC7-B09E-F5F2-69401A17A9FD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5">
              <a:extLst>
                <a:ext uri="{FF2B5EF4-FFF2-40B4-BE49-F238E27FC236}">
                  <a16:creationId xmlns:a16="http://schemas.microsoft.com/office/drawing/2014/main" id="{9EEFAAB9-207F-3CE6-75E8-7F398B3143CD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6">
              <a:extLst>
                <a:ext uri="{FF2B5EF4-FFF2-40B4-BE49-F238E27FC236}">
                  <a16:creationId xmlns:a16="http://schemas.microsoft.com/office/drawing/2014/main" id="{D2592D48-0C80-D9B8-59A6-F902A000C505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6559FA90-CD06-9336-3B29-ED56AFBCB083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7BF4C8AB-4F7D-2B30-4405-AD12BA7244D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576406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7" name="Platshållare för bild 8">
            <a:extLst>
              <a:ext uri="{FF2B5EF4-FFF2-40B4-BE49-F238E27FC236}">
                <a16:creationId xmlns:a16="http://schemas.microsoft.com/office/drawing/2014/main" id="{67FF5F5A-D7D5-31F4-6C43-EB1ABFC3AD2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332110" y="0"/>
            <a:ext cx="5859886" cy="6858000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26669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Rubrik och innehåll med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8">
            <a:extLst>
              <a:ext uri="{FF2B5EF4-FFF2-40B4-BE49-F238E27FC236}">
                <a16:creationId xmlns:a16="http://schemas.microsoft.com/office/drawing/2014/main" id="{D6325B0E-CF4F-1735-6B78-C57B01156B2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817" y="0"/>
            <a:ext cx="5859886" cy="6858000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A15E4-1278-3683-AC7E-B293920FFA7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789" y="2203932"/>
            <a:ext cx="5751274" cy="353134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604DF-77A3-D90C-D63D-235B71CF2A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89F8A5-46B1-4767-B651-04601BEC1AE0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F4658-B95A-ED1F-0626-C9137BF4F2A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243C6-EC77-36BA-6EBB-F0CF46E9AB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F120CD-DB0B-49DF-AA6C-037C530AE63E}" type="slidenum">
              <a:t>‹#›</a:t>
            </a:fld>
            <a:endParaRPr lang="en-GB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E7F9666F-270F-2370-82AA-8D0584DD7A5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663378"/>
            <a:ext cx="575127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2BC65D8F-C4BF-4DCD-6101-EA98890F498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1727996"/>
            <a:ext cx="5764066" cy="227365"/>
          </a:xfrm>
        </p:spPr>
        <p:txBody>
          <a:bodyPr/>
          <a:lstStyle>
            <a:lvl1pPr marL="0" indent="0">
              <a:buNone/>
              <a:defRPr sz="2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20 p</a:t>
            </a:r>
          </a:p>
        </p:txBody>
      </p:sp>
      <p:grpSp>
        <p:nvGrpSpPr>
          <p:cNvPr id="9" name="Graphic 9">
            <a:extLst>
              <a:ext uri="{FF2B5EF4-FFF2-40B4-BE49-F238E27FC236}">
                <a16:creationId xmlns:a16="http://schemas.microsoft.com/office/drawing/2014/main" id="{C861F061-F43D-E8EE-EDD2-1BBFF14E6C6F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F31B542D-7001-0D8E-12FD-AD4CE0CC7F06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78F063D4-9F15-BB1D-F81A-EC1DA3388219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69711265-6A84-A7E1-9FAF-60556CE0911C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51B49EEA-4487-9534-EDB4-ECC131655C54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41452DA8-E531-1DBB-D38E-FF8D508322F5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1F563AD7-3348-CFCC-3ACE-54F937E7D8BE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59D255C4-6C43-3FFB-B734-4C9A8CC9C2F7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0E3B951B-0B9D-9D09-4138-03C89C0045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365129"/>
            <a:ext cx="576406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</p:spTree>
    <p:extLst>
      <p:ext uri="{BB962C8B-B14F-4D97-AF65-F5344CB8AC3E}">
        <p14:creationId xmlns:p14="http://schemas.microsoft.com/office/powerpoint/2010/main" val="4394015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Rubrik och innehåll med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D2BA2ED-5519-AB29-BA50-DD94472C36A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75D9D2-8375-4E9C-B67B-361EBF328D30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170BB21-164E-8781-8C91-36351E96DE5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C80D16B-299D-0395-0A4B-BFF942B4EF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240769-3DF1-4713-AFA0-82CF2C48CFD5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9B401410-D290-A0FB-3302-AF513CEC8EE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663378"/>
            <a:ext cx="575127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8FE314EC-6D44-6DA3-013C-75CFC7C862E8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ADF8AA4E-46B0-E797-477E-448D1688132B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30ADE7C6-285D-6567-F49E-F39FDF217BDE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CC67074B-4EE0-6823-D0E9-02EF73C8CE51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66B34291-150B-5461-E90E-EB7D22376924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2FB47643-9AD8-81D2-92C5-20DE496F4D1B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5AFF40C2-7B03-3463-FD00-2AB62E70F280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04325711-0065-38A8-8134-36F167F99669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D06DA12E-D1DA-2264-23B5-B464A38EA73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365129"/>
            <a:ext cx="576406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CF9DE71E-C3B0-A09C-8A74-71898F9B2D40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817" y="0"/>
            <a:ext cx="5859886" cy="6858000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97148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Rubrik och innehåll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1813BC-F080-2E40-6B79-0A66127E7D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1D9053-E937-4765-9D2A-353C4F9E58B6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0B299C9-18C8-0380-E59A-43D16F5793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EF82D1C-F297-BCA3-6ADC-3EBD4C5CD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268C34-58F6-4682-9231-8635D41769CA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422E7401-DCDA-EAB6-99A8-EE4C4040939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88590" y="663378"/>
            <a:ext cx="8258687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5D3FE475-5EB9-E89A-F5D8-E5B5609DA5A6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6B583819-DDD0-02BD-ADEB-92430395DE93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CC772DAB-B7AE-E4A2-2842-079088019A9A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34A3863D-B941-658C-F874-C66D106EF8AF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01E48AC9-D0C7-BAA2-F32E-D4AE5260FDF4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199DF3A9-FF2E-B466-F5AF-E66D364A39BE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266948BD-0B40-E4FA-5E19-E5A49E1FB4C1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C588B8A6-87F0-FC6D-20DD-F4BC10158D52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5D00ECBA-7CF2-E1E7-DBAC-20116CBE7C4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83012" y="365129"/>
            <a:ext cx="8277048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5" name="Platshållare för bild 8">
            <a:extLst>
              <a:ext uri="{FF2B5EF4-FFF2-40B4-BE49-F238E27FC236}">
                <a16:creationId xmlns:a16="http://schemas.microsoft.com/office/drawing/2014/main" id="{6A37CF21-0BA5-D6A2-F997-2A8D354D2D6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817" y="0"/>
            <a:ext cx="2731175" cy="6858000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50374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Rubrik och 2 x underrubrik 4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7E83E8-2F4C-B666-3830-0191E06FFF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601" y="662400"/>
            <a:ext cx="11448004" cy="4716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F229843-A95F-6D62-702F-B645E94009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8251FE-B887-4A83-8C9E-A20096E05B70}" type="datetime1">
              <a:rPr lang="sv-SE"/>
              <a:pPr lvl="0"/>
              <a:t>2025-09-22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A150657-AF75-15E0-530C-773A8BCF195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1F8B63-DD09-B6C8-A176-A1AEC0BEC8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sv-SE"/>
            </a:lvl1pPr>
          </a:lstStyle>
          <a:p>
            <a:pPr lvl="0"/>
            <a:fld id="{73CA9B80-A20F-4635-8B00-41AAFA4A2BA5}" type="slidenum"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EBAB8E81-7598-259F-5A35-F0ECCD14146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601" y="1209595"/>
            <a:ext cx="11448004" cy="226798"/>
          </a:xfrm>
        </p:spPr>
        <p:txBody>
          <a:bodyPr/>
          <a:lstStyle>
            <a:lvl1pPr marL="0" indent="0">
              <a:buNone/>
              <a:defRPr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redigera underrubrik 16 p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379EC7E5-B843-94C2-3A17-CF313204EFA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09" y="1736555"/>
            <a:ext cx="2828870" cy="468309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BA735419-F98D-3514-E3B1-E52C898E0C8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463" y="1736555"/>
            <a:ext cx="2736003" cy="468309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016BCF66-B361-0677-CFB9-E82912AF6C5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3069" y="1736555"/>
            <a:ext cx="2736003" cy="468309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0AD5654C-B639-F7FB-7FA8-44A40E88F0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09" y="2276471"/>
            <a:ext cx="2736003" cy="33131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E3F563B2-FB86-A168-6645-3F1196480F7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3709" y="2276298"/>
            <a:ext cx="2736003" cy="33131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9">
            <a:extLst>
              <a:ext uri="{FF2B5EF4-FFF2-40B4-BE49-F238E27FC236}">
                <a16:creationId xmlns:a16="http://schemas.microsoft.com/office/drawing/2014/main" id="{CA9DBACF-03E2-5D00-F879-C138942548D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152" y="2276471"/>
            <a:ext cx="2736003" cy="33131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ftext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3A1ABA67-4505-7DFD-57EB-89975F0C731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96385" y="1736729"/>
            <a:ext cx="2592388" cy="468309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 p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9E1E2055-EE31-B1DF-2991-9B792D976A8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96385" y="2276471"/>
            <a:ext cx="2592388" cy="331310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text14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AC8AC2E9-27F5-726B-C8F4-BF5155378C5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</p:spTree>
    <p:extLst>
      <p:ext uri="{BB962C8B-B14F-4D97-AF65-F5344CB8AC3E}">
        <p14:creationId xmlns:p14="http://schemas.microsoft.com/office/powerpoint/2010/main" val="9622047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Rubrik och 8 x innehåll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E0C8CC6-7BB8-742B-7EEC-CA997F0A4C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601" y="662400"/>
            <a:ext cx="11448004" cy="47160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FA372BB-60CA-FC39-F435-1E247AB2550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5CAE623-1250-450C-9F72-560A98EB1FE5}" type="datetime1">
              <a:rPr lang="sv-SE"/>
              <a:pPr lvl="0"/>
              <a:t>2025-09-22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5033225-4312-31D9-2395-9D5307A06AB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D1785B2-D297-DD98-7A66-21D0EA5848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 lang="sv-SE"/>
            </a:lvl1pPr>
          </a:lstStyle>
          <a:p>
            <a:pPr lvl="0"/>
            <a:fld id="{FFCB9E0F-2E5D-44FF-8187-0231B354634C}" type="slidenum">
              <a:t>‹#›</a:t>
            </a:fld>
            <a:endParaRPr lang="sv-SE"/>
          </a:p>
        </p:txBody>
      </p:sp>
      <p:sp>
        <p:nvSpPr>
          <p:cNvPr id="6" name="Platshållare för text 8">
            <a:extLst>
              <a:ext uri="{FF2B5EF4-FFF2-40B4-BE49-F238E27FC236}">
                <a16:creationId xmlns:a16="http://schemas.microsoft.com/office/drawing/2014/main" id="{59A586E7-5B9B-22B8-1C2E-A720E21941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601" y="1209595"/>
            <a:ext cx="11448004" cy="226798"/>
          </a:xfrm>
        </p:spPr>
        <p:txBody>
          <a:bodyPr/>
          <a:lstStyle>
            <a:lvl1pPr marL="0" indent="0">
              <a:buNone/>
              <a:defRPr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redigera underrubrik 16 p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DEA914B8-39B7-21F9-455D-F40A0761AF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09" y="1736555"/>
            <a:ext cx="2828870" cy="468309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8" name="Platshållare för text 11">
            <a:extLst>
              <a:ext uri="{FF2B5EF4-FFF2-40B4-BE49-F238E27FC236}">
                <a16:creationId xmlns:a16="http://schemas.microsoft.com/office/drawing/2014/main" id="{2E07F167-D1A2-EB39-CE3E-1C5ADE9FF20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463" y="1736555"/>
            <a:ext cx="2736003" cy="468309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9" name="Platshållare för text 13">
            <a:extLst>
              <a:ext uri="{FF2B5EF4-FFF2-40B4-BE49-F238E27FC236}">
                <a16:creationId xmlns:a16="http://schemas.microsoft.com/office/drawing/2014/main" id="{4BA98214-03E6-E7FD-70DD-97EF79EFC7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3069" y="1736555"/>
            <a:ext cx="2736003" cy="468309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10" name="Platshållare för text 15">
            <a:extLst>
              <a:ext uri="{FF2B5EF4-FFF2-40B4-BE49-F238E27FC236}">
                <a16:creationId xmlns:a16="http://schemas.microsoft.com/office/drawing/2014/main" id="{41617F51-CB74-E2B0-7A83-E7D0084A505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6809" y="2276471"/>
            <a:ext cx="2828870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text 17">
            <a:extLst>
              <a:ext uri="{FF2B5EF4-FFF2-40B4-BE49-F238E27FC236}">
                <a16:creationId xmlns:a16="http://schemas.microsoft.com/office/drawing/2014/main" id="{26BC4901-ED55-391B-6F6E-2F526194174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83709" y="2276298"/>
            <a:ext cx="2736003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text 19">
            <a:extLst>
              <a:ext uri="{FF2B5EF4-FFF2-40B4-BE49-F238E27FC236}">
                <a16:creationId xmlns:a16="http://schemas.microsoft.com/office/drawing/2014/main" id="{C5853DD1-96D5-4FB4-986E-347B8E5E1E3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86152" y="2276471"/>
            <a:ext cx="2736003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ftext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F1A67164-A9AE-E2AE-0C25-E3ACDE7E1EB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96385" y="1736729"/>
            <a:ext cx="2592388" cy="468309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 p</a:t>
            </a:r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751A8F1C-8A7F-E4F5-B908-A28E3A720F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96385" y="2276471"/>
            <a:ext cx="2592388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text14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287D2D7-421F-91AF-5C82-ACAB69093C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sp>
        <p:nvSpPr>
          <p:cNvPr id="16" name="Platshållare för text 7">
            <a:extLst>
              <a:ext uri="{FF2B5EF4-FFF2-40B4-BE49-F238E27FC236}">
                <a16:creationId xmlns:a16="http://schemas.microsoft.com/office/drawing/2014/main" id="{B8E624CD-B208-0673-1E8A-A6168A7865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8878" y="3870152"/>
            <a:ext cx="2828870" cy="468309"/>
          </a:xfrm>
        </p:spPr>
        <p:txBody>
          <a:bodyPr>
            <a:normAutofit/>
          </a:bodyPr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17" name="Platshållare för text 11">
            <a:extLst>
              <a:ext uri="{FF2B5EF4-FFF2-40B4-BE49-F238E27FC236}">
                <a16:creationId xmlns:a16="http://schemas.microsoft.com/office/drawing/2014/main" id="{C2FA3E76-AE9E-E4FB-6F3E-AF5A435441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68532" y="3870152"/>
            <a:ext cx="2736003" cy="468309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18" name="Platshållare för text 13">
            <a:extLst>
              <a:ext uri="{FF2B5EF4-FFF2-40B4-BE49-F238E27FC236}">
                <a16:creationId xmlns:a16="http://schemas.microsoft.com/office/drawing/2014/main" id="{E2EF561E-CAAD-79C5-7633-AC20B037F4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65147" y="3870152"/>
            <a:ext cx="2736003" cy="468309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16p</a:t>
            </a:r>
          </a:p>
        </p:txBody>
      </p:sp>
      <p:sp>
        <p:nvSpPr>
          <p:cNvPr id="19" name="Platshållare för text 15">
            <a:extLst>
              <a:ext uri="{FF2B5EF4-FFF2-40B4-BE49-F238E27FC236}">
                <a16:creationId xmlns:a16="http://schemas.microsoft.com/office/drawing/2014/main" id="{237EC40D-8F56-ED48-8CA8-D1B546C303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68878" y="4410078"/>
            <a:ext cx="2828870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0" name="Platshållare för text 17">
            <a:extLst>
              <a:ext uri="{FF2B5EF4-FFF2-40B4-BE49-F238E27FC236}">
                <a16:creationId xmlns:a16="http://schemas.microsoft.com/office/drawing/2014/main" id="{4ED3C0F9-2299-C5F3-F0B6-F6B52FDA981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365778" y="4409904"/>
            <a:ext cx="2736003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1" name="Platshållare för text 19">
            <a:extLst>
              <a:ext uri="{FF2B5EF4-FFF2-40B4-BE49-F238E27FC236}">
                <a16:creationId xmlns:a16="http://schemas.microsoft.com/office/drawing/2014/main" id="{E5AB7E68-F915-E983-8C0B-2DDD9AA350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68221" y="4410078"/>
            <a:ext cx="2736003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ftext 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2" name="Platshållare för text 6">
            <a:extLst>
              <a:ext uri="{FF2B5EF4-FFF2-40B4-BE49-F238E27FC236}">
                <a16:creationId xmlns:a16="http://schemas.microsoft.com/office/drawing/2014/main" id="{8D297D61-7CD9-6FA0-559A-DFABCB63191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78454" y="3870326"/>
            <a:ext cx="2592388" cy="468309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sv-SE"/>
              <a:t>Klicka här för att redigera rubrik 16 p</a:t>
            </a:r>
          </a:p>
        </p:txBody>
      </p:sp>
      <p:sp>
        <p:nvSpPr>
          <p:cNvPr id="23" name="Platshållare för text 10">
            <a:extLst>
              <a:ext uri="{FF2B5EF4-FFF2-40B4-BE49-F238E27FC236}">
                <a16:creationId xmlns:a16="http://schemas.microsoft.com/office/drawing/2014/main" id="{AFE307BF-726E-F69C-3102-377F43AF6D0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178454" y="4410078"/>
            <a:ext cx="2592388" cy="138130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400"/>
            </a:lvl1pPr>
            <a:lvl2pPr>
              <a:lnSpc>
                <a:spcPct val="100000"/>
              </a:lnSpc>
              <a:defRPr sz="14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sv-SE"/>
              <a:t>Redigera text14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0425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Kapitelsida_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603B59A8-8350-DE7F-ADD7-0E0A5FDACF2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000000"/>
          </a:solidFill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Platshållare för text 30">
            <a:extLst>
              <a:ext uri="{FF2B5EF4-FFF2-40B4-BE49-F238E27FC236}">
                <a16:creationId xmlns:a16="http://schemas.microsoft.com/office/drawing/2014/main" id="{DBB0F5E5-CB7E-AC70-15D1-01E5CE91043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509835"/>
            <a:ext cx="7731754" cy="473339"/>
          </a:xfrm>
        </p:spPr>
        <p:txBody>
          <a:bodyPr/>
          <a:lstStyle>
            <a:lvl1pPr marL="0" indent="0">
              <a:buNone/>
              <a:defRPr lang="sv-SE" sz="4000">
                <a:solidFill>
                  <a:srgbClr val="FFFFFF"/>
                </a:solidFill>
                <a:latin typeface="EurostileSB-Regular" pitchFamily="2"/>
              </a:defRPr>
            </a:lvl1pPr>
            <a:lvl2pPr marL="2057400" marR="0" lvl="4" fontAlgn="auto">
              <a:spcAft>
                <a:spcPts val="0"/>
              </a:spcAft>
              <a:buSzPct val="100000"/>
              <a:buFont typeface="Arial" pitchFamily="34"/>
              <a:tabLst/>
              <a:defRPr lang="sv-SE" sz="1800" b="0" i="0" u="none" strike="noStrike" cap="none" spc="0" baseline="0">
                <a:solidFill>
                  <a:srgbClr val="000000"/>
                </a:solidFill>
                <a:uFillTx/>
                <a:latin typeface="Aptos"/>
              </a:defRPr>
            </a:lvl2pPr>
          </a:lstStyle>
          <a:p>
            <a:pPr lvl="0"/>
            <a:r>
              <a:rPr lang="sv-SE"/>
              <a:t>Klicka här för att ändra rubriken 40p</a:t>
            </a:r>
          </a:p>
          <a:p>
            <a:pPr lvl="4"/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0AA82-9D1E-D10C-BA1E-8F1E11802F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5A74B962-C92B-48B2-B61A-FFB4AF923640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E49E896-F307-6E95-8E85-B622041B49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55E17E4B-5A15-46DC-9ADD-62C0E137E513}" type="slidenum">
              <a:t>‹#›</a:t>
            </a:fld>
            <a:endParaRPr lang="en-GB"/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9BEF4074-8D27-50E1-6FCB-A83F6BF27BB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3686842"/>
            <a:ext cx="7731754" cy="227365"/>
          </a:xfrm>
        </p:spPr>
        <p:txBody>
          <a:bodyPr/>
          <a:lstStyle>
            <a:lvl1pPr marL="0" indent="0">
              <a:buNone/>
              <a:defRPr lang="sv-SE" sz="16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sp>
        <p:nvSpPr>
          <p:cNvPr id="7" name="Platshållare för text 7">
            <a:extLst>
              <a:ext uri="{FF2B5EF4-FFF2-40B4-BE49-F238E27FC236}">
                <a16:creationId xmlns:a16="http://schemas.microsoft.com/office/drawing/2014/main" id="{0274446A-368C-7C7C-E673-3561574855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11851"/>
            <a:ext cx="7731754" cy="207038"/>
          </a:xfrm>
        </p:spPr>
        <p:txBody>
          <a:bodyPr/>
          <a:lstStyle>
            <a:lvl1pPr marL="0" indent="0">
              <a:buNone/>
              <a:defRPr lang="sv-SE" sz="11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kapitelnummer 11p</a:t>
            </a:r>
          </a:p>
        </p:txBody>
      </p:sp>
      <p:pic>
        <p:nvPicPr>
          <p:cNvPr id="8" name="Bildobjekt 8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58F44DEF-BEEE-3BF6-B0C9-A7EA59F35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0" y="1467922"/>
            <a:ext cx="1883417" cy="263904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6728692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Kontaktblad 5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04AF362-4FFE-EB2E-6EB9-641A86FF21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C05CAE-6AAB-428E-BEED-FC5FA0F2E7C7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4923B27-1DE6-F304-979B-62A330B247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97EAD7B-AA2A-689A-6236-CC219879F57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5A7A6E-D405-45D1-8B1B-9B76A4121BBD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F37CC5DD-6957-F26D-7730-7B23621F234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1B83F348-2DA4-140B-8823-6C10E79CF1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sz="1600" b="1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C3D6F0DD-F016-768A-4221-95AD9661E57C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9150EB92-5096-B8E3-9E49-B8F19FF2D19F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D390159A-7471-598E-3205-2BB3CCCD7CCE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E68C50C7-7C80-9C85-14A8-004D53145152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4AFBB6DC-3D59-43E6-57E8-F12D8197348C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B5AA9D65-E621-0951-7AF5-749A7713D621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BEF7746E-318D-03C1-E7A0-14035455E72B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83FAE48F-3CC2-1632-69E0-D2277FD8D08F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CA4639C4-9259-76FE-E6AA-F6A5AE09FCE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19">
            <a:extLst>
              <a:ext uri="{FF2B5EF4-FFF2-40B4-BE49-F238E27FC236}">
                <a16:creationId xmlns:a16="http://schemas.microsoft.com/office/drawing/2014/main" id="{B17908D5-CBC9-9F77-EA7E-3816D96D5A5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4308753"/>
            <a:ext cx="1917981" cy="1465261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17" name="Platshållare för text 21">
            <a:extLst>
              <a:ext uri="{FF2B5EF4-FFF2-40B4-BE49-F238E27FC236}">
                <a16:creationId xmlns:a16="http://schemas.microsoft.com/office/drawing/2014/main" id="{C11E43B4-D6CC-BC29-FCBF-CC08D95BAAB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69516" y="4321317"/>
            <a:ext cx="1917387" cy="1477963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18" name="Platshållare för text 19">
            <a:extLst>
              <a:ext uri="{FF2B5EF4-FFF2-40B4-BE49-F238E27FC236}">
                <a16:creationId xmlns:a16="http://schemas.microsoft.com/office/drawing/2014/main" id="{739C8D70-1232-6014-395F-2AE76D78A0E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37007" y="4308753"/>
            <a:ext cx="1917981" cy="1465261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19" name="Platshållare för text 21">
            <a:extLst>
              <a:ext uri="{FF2B5EF4-FFF2-40B4-BE49-F238E27FC236}">
                <a16:creationId xmlns:a16="http://schemas.microsoft.com/office/drawing/2014/main" id="{0236CA37-9482-2DAC-0EA2-D5D7116D0B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549926" y="4308753"/>
            <a:ext cx="1917387" cy="1477963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20" name="Platshållare för text 21">
            <a:extLst>
              <a:ext uri="{FF2B5EF4-FFF2-40B4-BE49-F238E27FC236}">
                <a16:creationId xmlns:a16="http://schemas.microsoft.com/office/drawing/2014/main" id="{FDCA7713-16FE-DC01-0AFC-8FEEA683E40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17024" y="4308753"/>
            <a:ext cx="1917387" cy="1477963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21" name="Platshållare för bild 10">
            <a:extLst>
              <a:ext uri="{FF2B5EF4-FFF2-40B4-BE49-F238E27FC236}">
                <a16:creationId xmlns:a16="http://schemas.microsoft.com/office/drawing/2014/main" id="{37C58B0E-9039-947A-B301-61EA0A002B4A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9510" y="2171315"/>
            <a:ext cx="1892835" cy="1960565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22" name="Platshållare för bild 10">
            <a:extLst>
              <a:ext uri="{FF2B5EF4-FFF2-40B4-BE49-F238E27FC236}">
                <a16:creationId xmlns:a16="http://schemas.microsoft.com/office/drawing/2014/main" id="{B5DCFA1B-AF61-6D17-AB79-D25062C3F75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769516" y="2171315"/>
            <a:ext cx="1892835" cy="1960565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23" name="Platshållare för bild 10">
            <a:extLst>
              <a:ext uri="{FF2B5EF4-FFF2-40B4-BE49-F238E27FC236}">
                <a16:creationId xmlns:a16="http://schemas.microsoft.com/office/drawing/2014/main" id="{2F84CFE8-5090-960E-8395-387A762AB12F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137007" y="2171315"/>
            <a:ext cx="1892835" cy="1960565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24" name="Platshållare för bild 10">
            <a:extLst>
              <a:ext uri="{FF2B5EF4-FFF2-40B4-BE49-F238E27FC236}">
                <a16:creationId xmlns:a16="http://schemas.microsoft.com/office/drawing/2014/main" id="{C83FCAAD-5004-8A6B-5132-C44CBA5A4A1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7507013" y="2171315"/>
            <a:ext cx="1892835" cy="1960565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25" name="Platshållare för bild 10">
            <a:extLst>
              <a:ext uri="{FF2B5EF4-FFF2-40B4-BE49-F238E27FC236}">
                <a16:creationId xmlns:a16="http://schemas.microsoft.com/office/drawing/2014/main" id="{3C764CAA-BB64-ABC0-31E9-0A41BBC3CDE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892408" y="2171315"/>
            <a:ext cx="1892835" cy="1960565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894861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Kontaktblad 4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28844E-363E-A4C2-F4C0-A7A482CD4CD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6C8B47-5D4B-41B7-B7B3-0940A2011C3F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D1F6B85-DBAF-0340-5BB5-A8CFEA0FE4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61D254-F54F-07A3-5DF8-90DDAB366E0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0474D95-3F18-4349-BF71-6BB3E33EEDBF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6DC67AA3-C931-0F24-ED6A-9B6B4EEB1DB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 30p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8ADA0F6B-344D-E869-9B81-C740633C121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sz="1600" b="1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2441BA3A-82B0-316E-575C-9AC2E94CA577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37393C55-D4D8-FD2C-D492-31D07192A9EC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37B9541E-687A-6940-C3C1-B494270A3D9D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F9D8E7CC-0779-87B3-5908-25CA0D447237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926271ED-DC03-CFA8-284E-05F00D158DBE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F7089562-2F2B-DF50-E4EB-82FB6906DB70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FA9B0B64-536F-1D1C-6104-266593854FDE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EA9A645E-E62D-1A47-436E-B9F14ACB6FBB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8C0B1232-B4A5-1AA8-396A-F7B32AABC5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19">
            <a:extLst>
              <a:ext uri="{FF2B5EF4-FFF2-40B4-BE49-F238E27FC236}">
                <a16:creationId xmlns:a16="http://schemas.microsoft.com/office/drawing/2014/main" id="{9F8F2DE3-D27E-5D54-3ABF-7183577700A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4308753"/>
            <a:ext cx="1917981" cy="1465261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17" name="Platshållare för text 21">
            <a:extLst>
              <a:ext uri="{FF2B5EF4-FFF2-40B4-BE49-F238E27FC236}">
                <a16:creationId xmlns:a16="http://schemas.microsoft.com/office/drawing/2014/main" id="{7DB088EA-B24C-B48E-B4F0-8202B4FC287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500515" y="4312959"/>
            <a:ext cx="1942450" cy="1477963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18" name="Platshållare för text 19">
            <a:extLst>
              <a:ext uri="{FF2B5EF4-FFF2-40B4-BE49-F238E27FC236}">
                <a16:creationId xmlns:a16="http://schemas.microsoft.com/office/drawing/2014/main" id="{C0B1816B-C869-9393-73BC-DFA95A84FD8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07544" y="4295275"/>
            <a:ext cx="1959056" cy="1465261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19" name="Platshållare för text 21">
            <a:extLst>
              <a:ext uri="{FF2B5EF4-FFF2-40B4-BE49-F238E27FC236}">
                <a16:creationId xmlns:a16="http://schemas.microsoft.com/office/drawing/2014/main" id="{743EEA07-DDA7-21D1-73AC-7C26C7C9D6A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914574" y="4295659"/>
            <a:ext cx="2040145" cy="1477963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20" name="Platshållare för bild 10">
            <a:extLst>
              <a:ext uri="{FF2B5EF4-FFF2-40B4-BE49-F238E27FC236}">
                <a16:creationId xmlns:a16="http://schemas.microsoft.com/office/drawing/2014/main" id="{31D6B9A7-3366-0723-CCA6-F8623D09E82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99510" y="2196306"/>
            <a:ext cx="1892295" cy="1947864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21" name="Platshållare för bild 10">
            <a:extLst>
              <a:ext uri="{FF2B5EF4-FFF2-40B4-BE49-F238E27FC236}">
                <a16:creationId xmlns:a16="http://schemas.microsoft.com/office/drawing/2014/main" id="{88577791-A009-0AE9-9CC5-5A4A5D91C91C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500515" y="2196306"/>
            <a:ext cx="1892295" cy="1947864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22" name="Platshållare för bild 10">
            <a:extLst>
              <a:ext uri="{FF2B5EF4-FFF2-40B4-BE49-F238E27FC236}">
                <a16:creationId xmlns:a16="http://schemas.microsoft.com/office/drawing/2014/main" id="{DEC31BE6-C76D-C008-23D2-4E9F336E114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707544" y="2196306"/>
            <a:ext cx="1892295" cy="1947864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23" name="Platshållare för bild 10">
            <a:extLst>
              <a:ext uri="{FF2B5EF4-FFF2-40B4-BE49-F238E27FC236}">
                <a16:creationId xmlns:a16="http://schemas.microsoft.com/office/drawing/2014/main" id="{96BCD178-3A6F-81B6-F269-60FAA549525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914564" y="2196306"/>
            <a:ext cx="1892295" cy="1947864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53567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Kontaktblad 3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4C45207-A6B6-EEBA-3116-27100FD71AB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8EE2B-AE51-46DB-95E5-7210E53ECF90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04A070F-C62A-93B6-134A-A85A32C8D37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8051B8E-8E64-01A2-3190-A674C7702C4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82BAEB-9D06-41CB-9358-9709C2B150F2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BAA98A5D-C09C-17EF-F920-A3CC76B1A4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 30p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6162E0B4-B905-D1C0-51A5-7F06A9964F0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sz="1600" b="1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E257EDAA-8A16-899F-7BBD-C013AD9102E0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6522D6FC-7F02-E05E-CA41-A3B237CD3653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07697D4C-AC0A-1D0E-12DD-EE48E6175EAE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C197579-EBCF-8A2D-F75E-627DA9A9B836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8D37338F-36D1-B10A-8475-8B7B5274545F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1B470D07-2573-8770-AD45-0FB65AFBD49E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6816FF60-ECF4-40BC-4164-B7BAE3DAD7C6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430F754D-3155-120C-F958-BF678121D033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14B9052E-0371-3912-9D5B-E7525002EB6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19">
            <a:extLst>
              <a:ext uri="{FF2B5EF4-FFF2-40B4-BE49-F238E27FC236}">
                <a16:creationId xmlns:a16="http://schemas.microsoft.com/office/drawing/2014/main" id="{7F764574-ECBE-E4E9-872C-21142937711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58021" y="4337959"/>
            <a:ext cx="1917981" cy="1465261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17" name="Platshållare för text 19">
            <a:extLst>
              <a:ext uri="{FF2B5EF4-FFF2-40B4-BE49-F238E27FC236}">
                <a16:creationId xmlns:a16="http://schemas.microsoft.com/office/drawing/2014/main" id="{456476A1-30B6-1B00-0D61-9013616CF55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65217" y="4337959"/>
            <a:ext cx="1917981" cy="1465261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18" name="Platshållare för text 21">
            <a:extLst>
              <a:ext uri="{FF2B5EF4-FFF2-40B4-BE49-F238E27FC236}">
                <a16:creationId xmlns:a16="http://schemas.microsoft.com/office/drawing/2014/main" id="{057B68B4-742A-DA94-5C8F-198435C779B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916186" y="4337959"/>
            <a:ext cx="1917387" cy="1477963"/>
          </a:xfrm>
        </p:spPr>
        <p:txBody>
          <a:bodyPr/>
          <a:lstStyle>
            <a:lvl1pPr marL="0" indent="0">
              <a:buNone/>
              <a:defRPr sz="1600"/>
            </a:lvl1pPr>
            <a:lvl2pPr marL="0" lvl="0" indent="0">
              <a:spcBef>
                <a:spcPts val="1000"/>
              </a:spcBef>
              <a:buNone/>
              <a:defRPr sz="1600"/>
            </a:lvl2pPr>
          </a:lstStyle>
          <a:p>
            <a:pPr lvl="0"/>
            <a:r>
              <a:rPr lang="sv-SE"/>
              <a:t>Namn Namn</a:t>
            </a:r>
            <a:br>
              <a:rPr lang="sv-SE"/>
            </a:br>
            <a:r>
              <a:rPr lang="sv-SE"/>
              <a:t>Titel</a:t>
            </a:r>
          </a:p>
          <a:p>
            <a:pPr lvl="0"/>
            <a:r>
              <a:rPr lang="sv-SE"/>
              <a:t>E-post</a:t>
            </a:r>
          </a:p>
        </p:txBody>
      </p:sp>
      <p:sp>
        <p:nvSpPr>
          <p:cNvPr id="19" name="Platshållare för bild 6">
            <a:extLst>
              <a:ext uri="{FF2B5EF4-FFF2-40B4-BE49-F238E27FC236}">
                <a16:creationId xmlns:a16="http://schemas.microsoft.com/office/drawing/2014/main" id="{50B53A60-1B22-BE3B-39A9-CD5C7BA5342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325340" y="2257223"/>
            <a:ext cx="1951036" cy="1970221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20" name="Platshållare för bild 6">
            <a:extLst>
              <a:ext uri="{FF2B5EF4-FFF2-40B4-BE49-F238E27FC236}">
                <a16:creationId xmlns:a16="http://schemas.microsoft.com/office/drawing/2014/main" id="{B21C059C-069B-F2B9-A8E4-3909F76B097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155213" y="2257223"/>
            <a:ext cx="1951036" cy="1970221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sp>
        <p:nvSpPr>
          <p:cNvPr id="21" name="Platshållare för bild 6">
            <a:extLst>
              <a:ext uri="{FF2B5EF4-FFF2-40B4-BE49-F238E27FC236}">
                <a16:creationId xmlns:a16="http://schemas.microsoft.com/office/drawing/2014/main" id="{22DE5081-95EA-99A7-2277-0123ED2173F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865830" y="2257223"/>
            <a:ext cx="1951036" cy="1970221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65979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Slutbild_Stor Folder">
    <p:bg>
      <p:bgPr>
        <a:solidFill>
          <a:srgbClr val="0554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4">
            <a:extLst>
              <a:ext uri="{FF2B5EF4-FFF2-40B4-BE49-F238E27FC236}">
                <a16:creationId xmlns:a16="http://schemas.microsoft.com/office/drawing/2014/main" id="{5A6EF4D3-B9D1-26E2-9444-064A641A2EB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  <a:solidFill>
            <a:srgbClr val="FFFFFF"/>
          </a:solidFill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pic>
        <p:nvPicPr>
          <p:cNvPr id="3" name="Bild 20">
            <a:extLst>
              <a:ext uri="{FF2B5EF4-FFF2-40B4-BE49-F238E27FC236}">
                <a16:creationId xmlns:a16="http://schemas.microsoft.com/office/drawing/2014/main" id="{20962844-BE22-5E4B-C96F-65244B3A2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2" b="8395"/>
          <a:stretch>
            <a:fillRect/>
          </a:stretch>
        </p:blipFill>
        <p:spPr>
          <a:xfrm>
            <a:off x="0" y="575733"/>
            <a:ext cx="10465756" cy="62822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C313E2-4821-94AA-6C9A-28976E8325A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2FCF50CA-F1EB-4925-B460-79D1C166996F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8E88634-7B47-80CE-5878-3A526BCFEAC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3F3E305C-93EC-469B-9439-622A51271E13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DE967708-C9BD-5128-6699-C0B7A4D975D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510101"/>
            <a:ext cx="11423654" cy="473073"/>
          </a:xfrm>
        </p:spPr>
        <p:txBody>
          <a:bodyPr/>
          <a:lstStyle>
            <a:lvl1pPr marL="0" indent="0">
              <a:buNone/>
              <a:defRPr sz="40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Kontrollerar risk. Skapar trygghet.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452C99C1-7C64-9903-37F4-8695260AC0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193130"/>
            <a:ext cx="11449046" cy="227365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2DEC1FD-989A-0525-1C9B-D9B15375A67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11851"/>
            <a:ext cx="11449046" cy="207038"/>
          </a:xfrm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pic>
        <p:nvPicPr>
          <p:cNvPr id="9" name="Bildobjekt 8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E3540549-4901-8FD0-2902-D19446982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10" y="1141674"/>
            <a:ext cx="3376165" cy="4730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1644597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Slutbild_Fold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6">
            <a:extLst>
              <a:ext uri="{FF2B5EF4-FFF2-40B4-BE49-F238E27FC236}">
                <a16:creationId xmlns:a16="http://schemas.microsoft.com/office/drawing/2014/main" id="{2F91A1A8-93AF-8986-2742-3AAF9D0B5A3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endParaRPr lang="sv-SE"/>
          </a:p>
        </p:txBody>
      </p:sp>
      <p:pic>
        <p:nvPicPr>
          <p:cNvPr id="3" name="Bild 20">
            <a:extLst>
              <a:ext uri="{FF2B5EF4-FFF2-40B4-BE49-F238E27FC236}">
                <a16:creationId xmlns:a16="http://schemas.microsoft.com/office/drawing/2014/main" id="{FFE1BEEC-A63F-7E9A-471D-9385A8664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3092" b="8395"/>
          <a:stretch>
            <a:fillRect/>
          </a:stretch>
        </p:blipFill>
        <p:spPr>
          <a:xfrm>
            <a:off x="0" y="575733"/>
            <a:ext cx="10465756" cy="628226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FF2A7-3D57-291E-FF47-2DCE501FAB9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6A785F6C-1F5A-4D8F-8D29-A552B14B012A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940C37-A2E0-899B-A74D-4041C819973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lvl="0"/>
            <a:fld id="{C6967D0D-A083-4512-B91F-FEA13A7232E1}" type="slidenum">
              <a:t>‹#›</a:t>
            </a:fld>
            <a:endParaRPr lang="en-GB"/>
          </a:p>
        </p:txBody>
      </p:sp>
      <p:sp>
        <p:nvSpPr>
          <p:cNvPr id="6" name="Platshållare för text 2">
            <a:extLst>
              <a:ext uri="{FF2B5EF4-FFF2-40B4-BE49-F238E27FC236}">
                <a16:creationId xmlns:a16="http://schemas.microsoft.com/office/drawing/2014/main" id="{87FAE0D6-2277-34F1-B81E-8D29C4C365B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510101"/>
            <a:ext cx="11423654" cy="473073"/>
          </a:xfrm>
        </p:spPr>
        <p:txBody>
          <a:bodyPr/>
          <a:lstStyle>
            <a:lvl1pPr marL="0" indent="0">
              <a:buNone/>
              <a:defRPr sz="40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Kontrollerar risk. Skapar trygghet.</a:t>
            </a: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ADA31A71-DACA-2551-7EB0-07327E993D0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193130"/>
            <a:ext cx="11449046" cy="227365"/>
          </a:xfrm>
        </p:spPr>
        <p:txBody>
          <a:bodyPr/>
          <a:lstStyle>
            <a:lvl1pPr marL="0" indent="0">
              <a:buNone/>
              <a:defRPr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24 p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23B20479-5283-622C-0384-C3439CB0F4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11851"/>
            <a:ext cx="11449046" cy="207038"/>
          </a:xfrm>
        </p:spPr>
        <p:txBody>
          <a:bodyPr/>
          <a:lstStyle>
            <a:lvl1pPr marL="0" indent="0">
              <a:buNone/>
              <a:defRPr sz="12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  <p:pic>
        <p:nvPicPr>
          <p:cNvPr id="9" name="Bildobjekt 8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9126D6B3-4776-DD95-A0FB-01BB5BFF30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10" y="1141674"/>
            <a:ext cx="3376165" cy="4730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3050141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Rubrik och 1 innehåll med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CF01F8C-5D21-056B-4AB6-0BD26743FC6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DBCCB0F3-7395-4902-8244-5AA4C506D971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46ACC8D-4025-687B-2810-19A428C6051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74F9A37-1B4A-83CA-5A07-2408A715A28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C559359B-A818-48A6-AAA0-C5E0B4DAEE71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219496B3-5E7E-E2F3-5E77-81598B0C5AE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575127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2B840BB6-00F6-29A8-485E-23FDB487E96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999" y="1583996"/>
            <a:ext cx="576406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9097FCB3-0E64-644B-024C-A050912A9AC9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75D39165-6AD5-0197-36F0-E9D4B9F29E2C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B04B9E00-B419-B954-394F-82C5998A7643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2AEDCC81-7534-8A16-0C18-551729F6251E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A36FF075-D3DA-214E-73F1-6DB74F8580BA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CAF14F91-1DE7-CA4B-C6C6-636E43E7A728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30851604-4E22-8CA6-F292-DB8BDE387878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13F9A546-65F6-B2F8-58BC-25070653339E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681218B3-FCB6-82FD-CCF9-75BC00B37B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576406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bild 8">
            <a:extLst>
              <a:ext uri="{FF2B5EF4-FFF2-40B4-BE49-F238E27FC236}">
                <a16:creationId xmlns:a16="http://schemas.microsoft.com/office/drawing/2014/main" id="{808A8653-3B8D-294D-F262-49DC50EE7C2D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294436" y="0"/>
            <a:ext cx="5897559" cy="6858000"/>
          </a:xfrm>
        </p:spPr>
        <p:txBody>
          <a:bodyPr/>
          <a:lstStyle>
            <a:lvl1pPr>
              <a:defRPr lang="en-US">
                <a:latin typeface="Helvetica" pitchFamily="2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sv-SE"/>
          </a:p>
        </p:txBody>
      </p:sp>
      <p:sp>
        <p:nvSpPr>
          <p:cNvPr id="17" name="Platshållare för text 20">
            <a:extLst>
              <a:ext uri="{FF2B5EF4-FFF2-40B4-BE49-F238E27FC236}">
                <a16:creationId xmlns:a16="http://schemas.microsoft.com/office/drawing/2014/main" id="{D6B0B98F-FBB1-C017-05E9-6DFBE535B2A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285" y="2173291"/>
            <a:ext cx="5756276" cy="3630616"/>
          </a:xfrm>
        </p:spPr>
        <p:txBody>
          <a:bodyPr/>
          <a:lstStyle>
            <a:lvl1pPr>
              <a:lnSpc>
                <a:spcPct val="100000"/>
              </a:lnSpc>
              <a:defRPr lang="sv-SE" sz="11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1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11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335057551"/>
      </p:ext>
    </p:extLst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Rubrik och innehåll med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8">
            <a:extLst>
              <a:ext uri="{FF2B5EF4-FFF2-40B4-BE49-F238E27FC236}">
                <a16:creationId xmlns:a16="http://schemas.microsoft.com/office/drawing/2014/main" id="{CA334A25-AF6E-C126-1164-0FB04CADF6D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10817" y="0"/>
            <a:ext cx="5859886" cy="6858000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2908A-5A9E-3763-3A27-824C0C4C5BBC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6789" y="2203932"/>
            <a:ext cx="5751274" cy="3531348"/>
          </a:xfrm>
        </p:spPr>
        <p:txBody>
          <a:bodyPr/>
          <a:lstStyle>
            <a:lvl1pPr>
              <a:defRPr lang="sv-SE" sz="1800"/>
            </a:lvl1pPr>
            <a:lvl2pPr marL="449263" marR="0" lvl="1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8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2pPr>
            <a:lvl3pPr marL="627058" marR="0" lvl="2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sz="1800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3pPr>
            <a:lvl4pPr marL="804864" marR="0" lvl="3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4pPr>
            <a:lvl5pPr marL="982659" marR="0" lvl="4" indent="-177795" fontAlgn="auto">
              <a:spcAft>
                <a:spcPts val="0"/>
              </a:spcAft>
              <a:buSzPct val="100000"/>
              <a:buFont typeface="Arial" pitchFamily="34"/>
              <a:tabLst/>
              <a:defRPr lang="sv-SE" b="0" i="0" u="none" strike="noStrike" cap="none" spc="0" baseline="0">
                <a:solidFill>
                  <a:srgbClr val="000000"/>
                </a:solidFill>
                <a:uFillTx/>
                <a:latin typeface="Arial"/>
              </a:defRPr>
            </a:lvl5pPr>
          </a:lstStyle>
          <a:p>
            <a:pPr lvl="0"/>
            <a:r>
              <a:rPr lang="sv-SE"/>
              <a:t>Klicka här för att ändra text 18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70743-76F4-FA9A-CA3D-E3944B69B54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964F7514-3E9C-4C0E-9FBA-25D8ADE15102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891A2-A24A-2EE0-5A51-50E5424D11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3235183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C4C303-7F00-9273-109A-D3ABD112288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8853C02C-CA2E-4DA1-8D49-90F27B45241F}" type="slidenum">
              <a:t>‹#›</a:t>
            </a:fld>
            <a:endParaRPr lang="en-GB"/>
          </a:p>
        </p:txBody>
      </p:sp>
      <p:sp>
        <p:nvSpPr>
          <p:cNvPr id="7" name="Platshållare för text 2">
            <a:extLst>
              <a:ext uri="{FF2B5EF4-FFF2-40B4-BE49-F238E27FC236}">
                <a16:creationId xmlns:a16="http://schemas.microsoft.com/office/drawing/2014/main" id="{9F41D2FB-C2DE-81A3-D3DB-FE445D1FD49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663378"/>
            <a:ext cx="5751274" cy="473073"/>
          </a:xfrm>
        </p:spPr>
        <p:txBody>
          <a:bodyPr/>
          <a:lstStyle>
            <a:lvl1pPr marL="0" indent="0">
              <a:buNone/>
              <a:defRPr lang="sv-SE" sz="3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36 p</a:t>
            </a:r>
          </a:p>
        </p:txBody>
      </p:sp>
      <p:sp>
        <p:nvSpPr>
          <p:cNvPr id="8" name="Platshållare för text 9">
            <a:extLst>
              <a:ext uri="{FF2B5EF4-FFF2-40B4-BE49-F238E27FC236}">
                <a16:creationId xmlns:a16="http://schemas.microsoft.com/office/drawing/2014/main" id="{C592DF50-609D-EC9D-06AA-57DA5939C59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1727996"/>
            <a:ext cx="5764066" cy="227365"/>
          </a:xfrm>
        </p:spPr>
        <p:txBody>
          <a:bodyPr/>
          <a:lstStyle>
            <a:lvl1pPr marL="0" indent="0">
              <a:buNone/>
              <a:defRPr lang="sv-SE" sz="2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20 p</a:t>
            </a:r>
          </a:p>
        </p:txBody>
      </p:sp>
      <p:grpSp>
        <p:nvGrpSpPr>
          <p:cNvPr id="9" name="Graphic 9">
            <a:extLst>
              <a:ext uri="{FF2B5EF4-FFF2-40B4-BE49-F238E27FC236}">
                <a16:creationId xmlns:a16="http://schemas.microsoft.com/office/drawing/2014/main" id="{0C9E4819-156A-D907-1E6D-3680A9BA5FF7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10" name="Freeform: Shape 11">
              <a:extLst>
                <a:ext uri="{FF2B5EF4-FFF2-40B4-BE49-F238E27FC236}">
                  <a16:creationId xmlns:a16="http://schemas.microsoft.com/office/drawing/2014/main" id="{B1096E32-D4EF-7372-5ECD-241CB08DEE77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2">
              <a:extLst>
                <a:ext uri="{FF2B5EF4-FFF2-40B4-BE49-F238E27FC236}">
                  <a16:creationId xmlns:a16="http://schemas.microsoft.com/office/drawing/2014/main" id="{38BD811D-FE7C-7EF2-A501-9CFD75F241D1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3">
              <a:extLst>
                <a:ext uri="{FF2B5EF4-FFF2-40B4-BE49-F238E27FC236}">
                  <a16:creationId xmlns:a16="http://schemas.microsoft.com/office/drawing/2014/main" id="{18CB1B81-1AA0-69F8-6B49-F7A9D6E906D5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4">
              <a:extLst>
                <a:ext uri="{FF2B5EF4-FFF2-40B4-BE49-F238E27FC236}">
                  <a16:creationId xmlns:a16="http://schemas.microsoft.com/office/drawing/2014/main" id="{2C22E9F6-9154-C5BB-3045-C5044E310473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5">
              <a:extLst>
                <a:ext uri="{FF2B5EF4-FFF2-40B4-BE49-F238E27FC236}">
                  <a16:creationId xmlns:a16="http://schemas.microsoft.com/office/drawing/2014/main" id="{E5E70424-EDF6-921D-F633-5CF22528CB48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5" name="Freeform: Shape 16">
              <a:extLst>
                <a:ext uri="{FF2B5EF4-FFF2-40B4-BE49-F238E27FC236}">
                  <a16:creationId xmlns:a16="http://schemas.microsoft.com/office/drawing/2014/main" id="{8C6CC051-71A3-1047-C78C-CF5671B2E1CA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6" name="Freeform: Shape 17">
              <a:extLst>
                <a:ext uri="{FF2B5EF4-FFF2-40B4-BE49-F238E27FC236}">
                  <a16:creationId xmlns:a16="http://schemas.microsoft.com/office/drawing/2014/main" id="{42E154D2-19E8-7ACF-DAB0-0B8C64B8D6E7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7" name="Platshållare för text 7">
            <a:extLst>
              <a:ext uri="{FF2B5EF4-FFF2-40B4-BE49-F238E27FC236}">
                <a16:creationId xmlns:a16="http://schemas.microsoft.com/office/drawing/2014/main" id="{A23FE916-1084-C876-028E-634AA12CA9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3" y="365129"/>
            <a:ext cx="5764066" cy="207038"/>
          </a:xfrm>
        </p:spPr>
        <p:txBody>
          <a:bodyPr/>
          <a:lstStyle>
            <a:lvl1pPr marL="0" indent="0">
              <a:buNone/>
              <a:defRPr lang="sv-SE" sz="12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12p </a:t>
            </a:r>
          </a:p>
        </p:txBody>
      </p:sp>
    </p:spTree>
    <p:extLst>
      <p:ext uri="{BB962C8B-B14F-4D97-AF65-F5344CB8AC3E}">
        <p14:creationId xmlns:p14="http://schemas.microsoft.com/office/powerpoint/2010/main" val="1321735311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Kapitelsida_mör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2">
            <a:extLst>
              <a:ext uri="{FF2B5EF4-FFF2-40B4-BE49-F238E27FC236}">
                <a16:creationId xmlns:a16="http://schemas.microsoft.com/office/drawing/2014/main" id="{105AF028-6F25-AB17-572D-955208953E49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0" y="0"/>
            <a:ext cx="12191996" cy="6858000"/>
          </a:xfrm>
        </p:spPr>
        <p:txBody>
          <a:bodyPr/>
          <a:lstStyle>
            <a:lvl1pPr>
              <a:defRPr lang="en-US">
                <a:latin typeface="Helvetica" pitchFamily="2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sv-SE"/>
          </a:p>
        </p:txBody>
      </p:sp>
      <p:grpSp>
        <p:nvGrpSpPr>
          <p:cNvPr id="3" name="Grupp 4">
            <a:extLst>
              <a:ext uri="{FF2B5EF4-FFF2-40B4-BE49-F238E27FC236}">
                <a16:creationId xmlns:a16="http://schemas.microsoft.com/office/drawing/2014/main" id="{8008BDB7-A40F-EA8B-C9CD-D177DDEA0FC9}"/>
              </a:ext>
            </a:extLst>
          </p:cNvPr>
          <p:cNvGrpSpPr/>
          <p:nvPr/>
        </p:nvGrpSpPr>
        <p:grpSpPr>
          <a:xfrm>
            <a:off x="0" y="572158"/>
            <a:ext cx="8099837" cy="6285841"/>
            <a:chOff x="0" y="572158"/>
            <a:chExt cx="8099837" cy="6285841"/>
          </a:xfrm>
        </p:grpSpPr>
        <p:pic>
          <p:nvPicPr>
            <p:cNvPr id="4" name="Bild 1">
              <a:extLst>
                <a:ext uri="{FF2B5EF4-FFF2-40B4-BE49-F238E27FC236}">
                  <a16:creationId xmlns:a16="http://schemas.microsoft.com/office/drawing/2014/main" id="{0557F832-CE8A-B1CF-B454-B0ADE984A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604" b="16334"/>
            <a:stretch>
              <a:fillRect/>
            </a:stretch>
          </p:blipFill>
          <p:spPr>
            <a:xfrm>
              <a:off x="0" y="572158"/>
              <a:ext cx="8099837" cy="6285841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Bildobjekt 8" descr="En bild som visar Teckensnitt, Grafik, logotyp, grafisk design&#10;&#10;Automatiskt genererad beskrivning">
              <a:extLst>
                <a:ext uri="{FF2B5EF4-FFF2-40B4-BE49-F238E27FC236}">
                  <a16:creationId xmlns:a16="http://schemas.microsoft.com/office/drawing/2014/main" id="{21E73AA9-F957-91E3-D7E0-629A640F55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1000" y="1467922"/>
              <a:ext cx="1883417" cy="263904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8168E67-4787-71AD-E91D-381C9894AA5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Helvetica" pitchFamily="2"/>
              </a:defRPr>
            </a:lvl1pPr>
          </a:lstStyle>
          <a:p>
            <a:pPr lvl="0"/>
            <a:fld id="{E889CACB-BB3F-4565-9BCE-68298321EC55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3F04CE-52B4-EF63-F394-BACCC19C7A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Helvetica" pitchFamily="2"/>
              </a:defRPr>
            </a:lvl1pPr>
          </a:lstStyle>
          <a:p>
            <a:pPr lvl="0"/>
            <a:fld id="{082BA09C-04A0-40CE-8645-8486A504C58A}" type="slidenum">
              <a:t>‹#›</a:t>
            </a:fld>
            <a:endParaRPr lang="en-GB"/>
          </a:p>
        </p:txBody>
      </p:sp>
      <p:sp>
        <p:nvSpPr>
          <p:cNvPr id="8" name="Platshållare för text 2">
            <a:extLst>
              <a:ext uri="{FF2B5EF4-FFF2-40B4-BE49-F238E27FC236}">
                <a16:creationId xmlns:a16="http://schemas.microsoft.com/office/drawing/2014/main" id="{BD73FA6E-71B5-75B9-20B0-01411A2BACA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510101"/>
            <a:ext cx="7152775" cy="473073"/>
          </a:xfrm>
        </p:spPr>
        <p:txBody>
          <a:bodyPr/>
          <a:lstStyle>
            <a:lvl1pPr marL="0" indent="0">
              <a:buNone/>
              <a:defRPr lang="sv-SE" sz="40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40p</a:t>
            </a:r>
          </a:p>
        </p:txBody>
      </p:sp>
      <p:sp>
        <p:nvSpPr>
          <p:cNvPr id="9" name="Platshållare för text 9">
            <a:extLst>
              <a:ext uri="{FF2B5EF4-FFF2-40B4-BE49-F238E27FC236}">
                <a16:creationId xmlns:a16="http://schemas.microsoft.com/office/drawing/2014/main" id="{41426F09-14A0-DE7C-9374-D0AFFAC37BB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84492"/>
            <a:ext cx="7152775" cy="227365"/>
          </a:xfrm>
        </p:spPr>
        <p:txBody>
          <a:bodyPr/>
          <a:lstStyle>
            <a:lvl1pPr marL="0" indent="0">
              <a:buNone/>
              <a:defRPr lang="sv-SE" sz="16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98E8BC4E-0E61-CC4C-4B2D-ADA051A9508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11851"/>
            <a:ext cx="7152775" cy="221284"/>
          </a:xfrm>
        </p:spPr>
        <p:txBody>
          <a:bodyPr/>
          <a:lstStyle>
            <a:lvl1pPr marL="0" indent="0">
              <a:buNone/>
              <a:defRPr lang="sv-SE" sz="1100">
                <a:solidFill>
                  <a:srgbClr val="FFFFFF"/>
                </a:solidFill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kapitelnummer</a:t>
            </a:r>
          </a:p>
        </p:txBody>
      </p:sp>
    </p:spTree>
    <p:extLst>
      <p:ext uri="{BB962C8B-B14F-4D97-AF65-F5344CB8AC3E}">
        <p14:creationId xmlns:p14="http://schemas.microsoft.com/office/powerpoint/2010/main" val="2430181076"/>
      </p:ext>
    </p:extLst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Rubrik och 5 x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CFFAB0C-98A9-6335-C120-2A4362AF920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0D3221C6-FE02-4451-A08D-9FDC7F000144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D9EA00-2EA7-F2A9-9706-D3D3A14C5D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A846B00-5A17-6D32-5679-70C37EF5D03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6D746638-29B1-481D-9C66-88633C0F0A06}" type="slidenum">
              <a:t>‹#›</a:t>
            </a:fld>
            <a:endParaRPr lang="en-GB"/>
          </a:p>
        </p:txBody>
      </p:sp>
      <p:sp>
        <p:nvSpPr>
          <p:cNvPr id="5" name="Platshållare för text 2">
            <a:extLst>
              <a:ext uri="{FF2B5EF4-FFF2-40B4-BE49-F238E27FC236}">
                <a16:creationId xmlns:a16="http://schemas.microsoft.com/office/drawing/2014/main" id="{916D0303-3AB3-9A8B-3EB4-5F868649A1C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>
            <a:lvl1pPr marL="0" indent="0">
              <a:buNone/>
              <a:defRPr lang="sv-SE" sz="3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30 p</a:t>
            </a:r>
          </a:p>
        </p:txBody>
      </p:sp>
      <p:sp>
        <p:nvSpPr>
          <p:cNvPr id="6" name="Platshållare för text 9">
            <a:extLst>
              <a:ext uri="{FF2B5EF4-FFF2-40B4-BE49-F238E27FC236}">
                <a16:creationId xmlns:a16="http://schemas.microsoft.com/office/drawing/2014/main" id="{5E0858EB-FA5D-A76E-640D-61884F0013F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1346399"/>
            <a:ext cx="11449046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7" name="Graphic 9">
            <a:extLst>
              <a:ext uri="{FF2B5EF4-FFF2-40B4-BE49-F238E27FC236}">
                <a16:creationId xmlns:a16="http://schemas.microsoft.com/office/drawing/2014/main" id="{F0882F9E-08A2-88CE-C3AA-A85F24B49C7F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8" name="Freeform: Shape 11">
              <a:extLst>
                <a:ext uri="{FF2B5EF4-FFF2-40B4-BE49-F238E27FC236}">
                  <a16:creationId xmlns:a16="http://schemas.microsoft.com/office/drawing/2014/main" id="{418CAF81-F917-1D98-6E3C-6A93350ABA0A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2">
              <a:extLst>
                <a:ext uri="{FF2B5EF4-FFF2-40B4-BE49-F238E27FC236}">
                  <a16:creationId xmlns:a16="http://schemas.microsoft.com/office/drawing/2014/main" id="{70E55C05-5E66-ED73-5900-EEB19BC244A1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3">
              <a:extLst>
                <a:ext uri="{FF2B5EF4-FFF2-40B4-BE49-F238E27FC236}">
                  <a16:creationId xmlns:a16="http://schemas.microsoft.com/office/drawing/2014/main" id="{6736AF22-56BE-7AAC-8835-CF4C07C756F5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4">
              <a:extLst>
                <a:ext uri="{FF2B5EF4-FFF2-40B4-BE49-F238E27FC236}">
                  <a16:creationId xmlns:a16="http://schemas.microsoft.com/office/drawing/2014/main" id="{1CC55C5D-01B6-B369-4D9A-0961F00F1A7D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5">
              <a:extLst>
                <a:ext uri="{FF2B5EF4-FFF2-40B4-BE49-F238E27FC236}">
                  <a16:creationId xmlns:a16="http://schemas.microsoft.com/office/drawing/2014/main" id="{F884493F-C47E-9459-B2EA-D1C2E02EA801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6">
              <a:extLst>
                <a:ext uri="{FF2B5EF4-FFF2-40B4-BE49-F238E27FC236}">
                  <a16:creationId xmlns:a16="http://schemas.microsoft.com/office/drawing/2014/main" id="{CF9A8541-CC49-1F98-44C5-626004CCD45A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4" name="Freeform: Shape 17">
              <a:extLst>
                <a:ext uri="{FF2B5EF4-FFF2-40B4-BE49-F238E27FC236}">
                  <a16:creationId xmlns:a16="http://schemas.microsoft.com/office/drawing/2014/main" id="{2E69A0CF-4274-6D00-79DE-D16C417B5AB9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5" name="Platshållare för text 7">
            <a:extLst>
              <a:ext uri="{FF2B5EF4-FFF2-40B4-BE49-F238E27FC236}">
                <a16:creationId xmlns:a16="http://schemas.microsoft.com/office/drawing/2014/main" id="{1E0ECC68-BE60-24FC-002F-E5E012694C52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5129"/>
            <a:ext cx="11449046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kapitelnr 11p </a:t>
            </a:r>
          </a:p>
        </p:txBody>
      </p:sp>
      <p:sp>
        <p:nvSpPr>
          <p:cNvPr id="16" name="Platshållare för text 21">
            <a:extLst>
              <a:ext uri="{FF2B5EF4-FFF2-40B4-BE49-F238E27FC236}">
                <a16:creationId xmlns:a16="http://schemas.microsoft.com/office/drawing/2014/main" id="{76D95850-FA03-09BB-3D9C-793703E2B9E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2717660"/>
            <a:ext cx="2079491" cy="3153884"/>
          </a:xfrm>
        </p:spPr>
        <p:txBody>
          <a:bodyPr/>
          <a:lstStyle>
            <a:lvl1pPr>
              <a:lnSpc>
                <a:spcPct val="100000"/>
              </a:lnSpc>
              <a:defRPr lang="sv-SE" sz="1100">
                <a:latin typeface="Helvetica" pitchFamily="2"/>
              </a:defRPr>
            </a:lvl1pPr>
          </a:lstStyle>
          <a:p>
            <a:pPr lvl="0"/>
            <a:r>
              <a:rPr lang="sv-SE"/>
              <a:t>Klicka här för att ändra text 11p</a:t>
            </a:r>
          </a:p>
        </p:txBody>
      </p:sp>
      <p:sp>
        <p:nvSpPr>
          <p:cNvPr id="17" name="Platshållare för text 21">
            <a:extLst>
              <a:ext uri="{FF2B5EF4-FFF2-40B4-BE49-F238E27FC236}">
                <a16:creationId xmlns:a16="http://schemas.microsoft.com/office/drawing/2014/main" id="{C082CAA4-5B06-13B8-47AF-9BB000C548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42166" y="2703441"/>
            <a:ext cx="2079491" cy="3153884"/>
          </a:xfrm>
        </p:spPr>
        <p:txBody>
          <a:bodyPr/>
          <a:lstStyle>
            <a:lvl1pPr>
              <a:lnSpc>
                <a:spcPct val="100000"/>
              </a:lnSpc>
              <a:defRPr lang="sv-SE" sz="1100">
                <a:latin typeface="Helvetica" pitchFamily="2"/>
              </a:defRPr>
            </a:lvl1pPr>
          </a:lstStyle>
          <a:p>
            <a:pPr lvl="0"/>
            <a:r>
              <a:rPr lang="sv-SE"/>
              <a:t>Klicka här för att ändra text 11p</a:t>
            </a:r>
          </a:p>
        </p:txBody>
      </p:sp>
      <p:sp>
        <p:nvSpPr>
          <p:cNvPr id="18" name="Platshållare för text 21">
            <a:extLst>
              <a:ext uri="{FF2B5EF4-FFF2-40B4-BE49-F238E27FC236}">
                <a16:creationId xmlns:a16="http://schemas.microsoft.com/office/drawing/2014/main" id="{70B6B6DE-ADD5-F065-4CDE-85DBBDA3081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4822" y="2703441"/>
            <a:ext cx="2079491" cy="3153884"/>
          </a:xfrm>
        </p:spPr>
        <p:txBody>
          <a:bodyPr/>
          <a:lstStyle>
            <a:lvl1pPr>
              <a:lnSpc>
                <a:spcPct val="100000"/>
              </a:lnSpc>
              <a:defRPr lang="sv-SE" sz="1100">
                <a:latin typeface="Helvetica" pitchFamily="2"/>
              </a:defRPr>
            </a:lvl1pPr>
          </a:lstStyle>
          <a:p>
            <a:pPr lvl="0"/>
            <a:r>
              <a:rPr lang="sv-SE"/>
              <a:t>Klicka här för att ändra text 11p</a:t>
            </a:r>
          </a:p>
        </p:txBody>
      </p:sp>
      <p:sp>
        <p:nvSpPr>
          <p:cNvPr id="19" name="Platshållare för text 21">
            <a:extLst>
              <a:ext uri="{FF2B5EF4-FFF2-40B4-BE49-F238E27FC236}">
                <a16:creationId xmlns:a16="http://schemas.microsoft.com/office/drawing/2014/main" id="{4A6B0E6A-3B35-747B-D193-CFA45D958A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6932" y="2690192"/>
            <a:ext cx="2079491" cy="3153884"/>
          </a:xfrm>
        </p:spPr>
        <p:txBody>
          <a:bodyPr/>
          <a:lstStyle>
            <a:lvl1pPr>
              <a:lnSpc>
                <a:spcPct val="100000"/>
              </a:lnSpc>
              <a:defRPr lang="sv-SE" sz="1100">
                <a:latin typeface="Helvetica" pitchFamily="2"/>
              </a:defRPr>
            </a:lvl1pPr>
          </a:lstStyle>
          <a:p>
            <a:pPr lvl="0"/>
            <a:r>
              <a:rPr lang="sv-SE"/>
              <a:t>Klicka här för att ändra text 11p</a:t>
            </a:r>
          </a:p>
        </p:txBody>
      </p:sp>
      <p:sp>
        <p:nvSpPr>
          <p:cNvPr id="20" name="Platshållare för text 21">
            <a:extLst>
              <a:ext uri="{FF2B5EF4-FFF2-40B4-BE49-F238E27FC236}">
                <a16:creationId xmlns:a16="http://schemas.microsoft.com/office/drawing/2014/main" id="{0F5FFC09-02F6-19B8-D213-5CBC8FB605F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588" y="2690192"/>
            <a:ext cx="2079491" cy="3153884"/>
          </a:xfrm>
        </p:spPr>
        <p:txBody>
          <a:bodyPr/>
          <a:lstStyle>
            <a:lvl1pPr>
              <a:lnSpc>
                <a:spcPct val="100000"/>
              </a:lnSpc>
              <a:defRPr lang="sv-SE" sz="1100">
                <a:latin typeface="Helvetica" pitchFamily="2"/>
              </a:defRPr>
            </a:lvl1pPr>
          </a:lstStyle>
          <a:p>
            <a:pPr lvl="0"/>
            <a:r>
              <a:rPr lang="sv-SE"/>
              <a:t>Klicka här för att ändra text 11p</a:t>
            </a:r>
          </a:p>
        </p:txBody>
      </p:sp>
      <p:sp>
        <p:nvSpPr>
          <p:cNvPr id="21" name="Platshållare för text 21">
            <a:extLst>
              <a:ext uri="{FF2B5EF4-FFF2-40B4-BE49-F238E27FC236}">
                <a16:creationId xmlns:a16="http://schemas.microsoft.com/office/drawing/2014/main" id="{FE150729-0152-F848-3C54-CCF24D6C280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2187573"/>
            <a:ext cx="2079491" cy="410821"/>
          </a:xfrm>
        </p:spPr>
        <p:txBody>
          <a:bodyPr/>
          <a:lstStyle>
            <a:lvl1pPr marL="0" indent="0">
              <a:buNone/>
              <a:defRPr lang="sv-SE" sz="1400" b="1">
                <a:latin typeface="Helvetica" pitchFamily="2"/>
              </a:defRPr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9E4A4636-ED76-675F-6302-9661CC0C5F4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42166" y="2173355"/>
            <a:ext cx="2079491" cy="410821"/>
          </a:xfrm>
        </p:spPr>
        <p:txBody>
          <a:bodyPr/>
          <a:lstStyle>
            <a:lvl1pPr marL="0" indent="0">
              <a:buNone/>
              <a:defRPr lang="sv-SE" sz="1400" b="1">
                <a:latin typeface="Helvetica" pitchFamily="2"/>
              </a:defRPr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3" name="Platshållare för text 21">
            <a:extLst>
              <a:ext uri="{FF2B5EF4-FFF2-40B4-BE49-F238E27FC236}">
                <a16:creationId xmlns:a16="http://schemas.microsoft.com/office/drawing/2014/main" id="{C186F445-383C-BF67-8E89-CD79A26F328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84822" y="2173355"/>
            <a:ext cx="2079491" cy="410821"/>
          </a:xfrm>
        </p:spPr>
        <p:txBody>
          <a:bodyPr/>
          <a:lstStyle>
            <a:lvl1pPr marL="0" indent="0">
              <a:buNone/>
              <a:defRPr lang="sv-SE" sz="1400" b="1">
                <a:latin typeface="Helvetica" pitchFamily="2"/>
              </a:defRPr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4" name="Platshållare för text 21">
            <a:extLst>
              <a:ext uri="{FF2B5EF4-FFF2-40B4-BE49-F238E27FC236}">
                <a16:creationId xmlns:a16="http://schemas.microsoft.com/office/drawing/2014/main" id="{C97F9A8C-7156-93F8-94F4-8F5986DA161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406932" y="2160105"/>
            <a:ext cx="2079491" cy="410821"/>
          </a:xfrm>
        </p:spPr>
        <p:txBody>
          <a:bodyPr/>
          <a:lstStyle>
            <a:lvl1pPr marL="0" indent="0">
              <a:buNone/>
              <a:defRPr lang="sv-SE" sz="1400" b="1">
                <a:latin typeface="Helvetica" pitchFamily="2"/>
              </a:defRPr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  <p:sp>
        <p:nvSpPr>
          <p:cNvPr id="25" name="Platshållare för text 21">
            <a:extLst>
              <a:ext uri="{FF2B5EF4-FFF2-40B4-BE49-F238E27FC236}">
                <a16:creationId xmlns:a16="http://schemas.microsoft.com/office/drawing/2014/main" id="{E61D17DB-8383-F7F4-71BF-B4EAB0D3795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9749588" y="2160105"/>
            <a:ext cx="2079491" cy="410821"/>
          </a:xfrm>
        </p:spPr>
        <p:txBody>
          <a:bodyPr/>
          <a:lstStyle>
            <a:lvl1pPr marL="0" indent="0">
              <a:buNone/>
              <a:defRPr lang="sv-SE" sz="1400" b="1">
                <a:latin typeface="Helvetica" pitchFamily="2"/>
              </a:defRPr>
            </a:lvl1pPr>
          </a:lstStyle>
          <a:p>
            <a:pPr lvl="0"/>
            <a:r>
              <a:rPr lang="sv-SE"/>
              <a:t>Klicka här för att ändra text 14 p</a:t>
            </a:r>
          </a:p>
        </p:txBody>
      </p:sp>
    </p:spTree>
    <p:extLst>
      <p:ext uri="{BB962C8B-B14F-4D97-AF65-F5344CB8AC3E}">
        <p14:creationId xmlns:p14="http://schemas.microsoft.com/office/powerpoint/2010/main" val="32301458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Kapitelsida_lj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6">
            <a:extLst>
              <a:ext uri="{FF2B5EF4-FFF2-40B4-BE49-F238E27FC236}">
                <a16:creationId xmlns:a16="http://schemas.microsoft.com/office/drawing/2014/main" id="{8AF67999-6729-0FE7-44FF-A16095580D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509835"/>
            <a:ext cx="10065706" cy="473339"/>
          </a:xfrm>
        </p:spPr>
        <p:txBody>
          <a:bodyPr/>
          <a:lstStyle>
            <a:lvl1pPr marL="0" indent="0">
              <a:buNone/>
              <a:defRPr lang="sv-SE" sz="4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rubriken 40 p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149E5DE-DC8A-BE9D-2956-56414DC565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88988708-7DC1-4FF9-806E-63FD65F8207D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023D3EF-D42F-3936-ED09-4E6A303DA41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1CC8581D-1B80-40A0-8142-C33B3E84450D}" type="slidenum">
              <a:t>‹#›</a:t>
            </a:fld>
            <a:endParaRPr lang="en-GB"/>
          </a:p>
        </p:txBody>
      </p:sp>
      <p:sp>
        <p:nvSpPr>
          <p:cNvPr id="5" name="Platshållare för text 9">
            <a:extLst>
              <a:ext uri="{FF2B5EF4-FFF2-40B4-BE49-F238E27FC236}">
                <a16:creationId xmlns:a16="http://schemas.microsoft.com/office/drawing/2014/main" id="{5CC50B5C-1FD0-3839-9B8F-E1DE93C9C63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193130"/>
            <a:ext cx="10088090" cy="227365"/>
          </a:xfrm>
        </p:spPr>
        <p:txBody>
          <a:bodyPr/>
          <a:lstStyle>
            <a:lvl1pPr marL="0" indent="0">
              <a:buNone/>
              <a:defRPr lang="sv-SE" sz="16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underrubrik 16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7B24B8E4-76FD-51D4-A368-43240F133D6F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E3852A63-E5D2-24B2-DB58-640A5D97FDD1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2192F027-EA92-DCE3-E29C-01E91DED67F5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8877DB6B-B415-0426-EEB2-EECD40ED7E20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C7A55371-AED2-9B31-460F-BA08F6FF1D6C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8556CADB-2F93-23D9-1EC9-1BC2C7D24976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EAA911BC-8179-54AD-3E16-2E1AFE2822B2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B643D863-7023-1C4A-246C-77AD60E17FCF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sp>
        <p:nvSpPr>
          <p:cNvPr id="14" name="Platshållare för text 7">
            <a:extLst>
              <a:ext uri="{FF2B5EF4-FFF2-40B4-BE49-F238E27FC236}">
                <a16:creationId xmlns:a16="http://schemas.microsoft.com/office/drawing/2014/main" id="{E74AC76F-B933-E510-F8FE-4434972D428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211851"/>
            <a:ext cx="10088090" cy="207038"/>
          </a:xfrm>
        </p:spPr>
        <p:txBody>
          <a:bodyPr/>
          <a:lstStyle>
            <a:lvl1pPr marL="0" indent="0">
              <a:buNone/>
              <a:defRPr lang="sv-SE" sz="11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kapitelnummer 11p</a:t>
            </a:r>
          </a:p>
        </p:txBody>
      </p:sp>
      <p:grpSp>
        <p:nvGrpSpPr>
          <p:cNvPr id="15" name="Graphic 9">
            <a:extLst>
              <a:ext uri="{FF2B5EF4-FFF2-40B4-BE49-F238E27FC236}">
                <a16:creationId xmlns:a16="http://schemas.microsoft.com/office/drawing/2014/main" id="{C302AB99-59B4-EAE6-2FD3-713A249473F9}"/>
              </a:ext>
            </a:extLst>
          </p:cNvPr>
          <p:cNvGrpSpPr/>
          <p:nvPr/>
        </p:nvGrpSpPr>
        <p:grpSpPr>
          <a:xfrm>
            <a:off x="399510" y="6201195"/>
            <a:ext cx="1892872" cy="263319"/>
            <a:chOff x="399510" y="6201195"/>
            <a:chExt cx="1892872" cy="263319"/>
          </a:xfrm>
        </p:grpSpPr>
        <p:sp>
          <p:nvSpPr>
            <p:cNvPr id="16" name="Freeform: Shape 11">
              <a:extLst>
                <a:ext uri="{FF2B5EF4-FFF2-40B4-BE49-F238E27FC236}">
                  <a16:creationId xmlns:a16="http://schemas.microsoft.com/office/drawing/2014/main" id="{D8490806-0739-7976-4C10-2CEF2D706E77}"/>
                </a:ext>
              </a:extLst>
            </p:cNvPr>
            <p:cNvSpPr/>
            <p:nvPr/>
          </p:nvSpPr>
          <p:spPr>
            <a:xfrm>
              <a:off x="399510" y="6201195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7" name="Freeform: Shape 12">
              <a:extLst>
                <a:ext uri="{FF2B5EF4-FFF2-40B4-BE49-F238E27FC236}">
                  <a16:creationId xmlns:a16="http://schemas.microsoft.com/office/drawing/2014/main" id="{6A02516B-5174-A6D9-03BF-CFD9B5268BB1}"/>
                </a:ext>
              </a:extLst>
            </p:cNvPr>
            <p:cNvSpPr/>
            <p:nvPr/>
          </p:nvSpPr>
          <p:spPr>
            <a:xfrm>
              <a:off x="734299" y="6201195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8" name="Freeform: Shape 13">
              <a:extLst>
                <a:ext uri="{FF2B5EF4-FFF2-40B4-BE49-F238E27FC236}">
                  <a16:creationId xmlns:a16="http://schemas.microsoft.com/office/drawing/2014/main" id="{AFD2C05F-CFF5-A1C8-416C-B32607026042}"/>
                </a:ext>
              </a:extLst>
            </p:cNvPr>
            <p:cNvSpPr/>
            <p:nvPr/>
          </p:nvSpPr>
          <p:spPr>
            <a:xfrm>
              <a:off x="1058792" y="6277163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9" name="Freeform: Shape 14">
              <a:extLst>
                <a:ext uri="{FF2B5EF4-FFF2-40B4-BE49-F238E27FC236}">
                  <a16:creationId xmlns:a16="http://schemas.microsoft.com/office/drawing/2014/main" id="{D7CEC766-B392-3624-ED57-9B8DB4573EC3}"/>
                </a:ext>
              </a:extLst>
            </p:cNvPr>
            <p:cNvSpPr/>
            <p:nvPr/>
          </p:nvSpPr>
          <p:spPr>
            <a:xfrm>
              <a:off x="1325340" y="6277163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0" name="Freeform: Shape 15">
              <a:extLst>
                <a:ext uri="{FF2B5EF4-FFF2-40B4-BE49-F238E27FC236}">
                  <a16:creationId xmlns:a16="http://schemas.microsoft.com/office/drawing/2014/main" id="{6C9D9BA6-8DC5-0122-287E-7E78D1D02C42}"/>
                </a:ext>
              </a:extLst>
            </p:cNvPr>
            <p:cNvSpPr/>
            <p:nvPr/>
          </p:nvSpPr>
          <p:spPr>
            <a:xfrm>
              <a:off x="1578364" y="6280382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1" name="Freeform: Shape 16">
              <a:extLst>
                <a:ext uri="{FF2B5EF4-FFF2-40B4-BE49-F238E27FC236}">
                  <a16:creationId xmlns:a16="http://schemas.microsoft.com/office/drawing/2014/main" id="{FC4B6352-83A7-DA46-51B7-288B35E1E1F0}"/>
                </a:ext>
              </a:extLst>
            </p:cNvPr>
            <p:cNvSpPr/>
            <p:nvPr/>
          </p:nvSpPr>
          <p:spPr>
            <a:xfrm>
              <a:off x="1842982" y="6277163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22" name="Freeform: Shape 17">
              <a:extLst>
                <a:ext uri="{FF2B5EF4-FFF2-40B4-BE49-F238E27FC236}">
                  <a16:creationId xmlns:a16="http://schemas.microsoft.com/office/drawing/2014/main" id="{1DCF2EA9-6B38-46E8-D792-4A829CFB5F56}"/>
                </a:ext>
              </a:extLst>
            </p:cNvPr>
            <p:cNvSpPr/>
            <p:nvPr/>
          </p:nvSpPr>
          <p:spPr>
            <a:xfrm>
              <a:off x="2060600" y="6277163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139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AE008AF-D698-1985-876C-41912495CA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9AE72D-00D9-430B-AE3B-98E042C23EA8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45A1AE7-A828-75C2-0901-CFBD9CE9A91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B755720-B6C0-11FF-AA33-236B527ACDA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BD4600-9B66-40C8-B7D1-862C90E77E83}" type="slidenum">
              <a:t>‹#›</a:t>
            </a:fld>
            <a:endParaRPr lang="en-GB"/>
          </a:p>
        </p:txBody>
      </p:sp>
      <p:grpSp>
        <p:nvGrpSpPr>
          <p:cNvPr id="5" name="Graphic 9">
            <a:extLst>
              <a:ext uri="{FF2B5EF4-FFF2-40B4-BE49-F238E27FC236}">
                <a16:creationId xmlns:a16="http://schemas.microsoft.com/office/drawing/2014/main" id="{DE5B6123-967B-3BC1-4453-A13A2CD380EE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E06D6A3D-F92C-FF4D-1503-9C85C13EE368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ECC9F6F4-F39D-7509-203F-D03E91ADBB81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DEA73E03-7926-D9B7-ED66-08033157F825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9AD33A6F-9260-4069-620F-77002835A438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90E55F8B-8762-F365-D010-BEFD4E7BA970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39F57CBA-2211-FC62-6EC9-2707FB949966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A2C90DC4-730E-4DBC-72F1-83F124D84095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287689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85A8760-7C70-FBA5-381C-95D7C13C5C5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73CBFB09-35D2-43F8-B010-A97ED8317477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2B6492A-7BCD-B8F9-46D7-602C5462E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2916926" y="6127751"/>
            <a:ext cx="6125474" cy="353973"/>
          </a:xfrm>
        </p:spPr>
        <p:txBody>
          <a:bodyPr/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1BAAB57-590E-8002-72F7-B0F342F48F7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latin typeface="Helvetica" pitchFamily="2"/>
              </a:defRPr>
            </a:lvl1pPr>
          </a:lstStyle>
          <a:p>
            <a:pPr lvl="0"/>
            <a:fld id="{A44E11B1-02C6-45B3-92F6-20EAB68B65B0}" type="slidenum">
              <a:t>‹#›</a:t>
            </a:fld>
            <a:endParaRPr lang="en-GB"/>
          </a:p>
        </p:txBody>
      </p:sp>
      <p:grpSp>
        <p:nvGrpSpPr>
          <p:cNvPr id="5" name="Graphic 9">
            <a:extLst>
              <a:ext uri="{FF2B5EF4-FFF2-40B4-BE49-F238E27FC236}">
                <a16:creationId xmlns:a16="http://schemas.microsoft.com/office/drawing/2014/main" id="{D715FCB6-49A1-8AA4-4D91-133153A951E1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6" name="Freeform: Shape 11">
              <a:extLst>
                <a:ext uri="{FF2B5EF4-FFF2-40B4-BE49-F238E27FC236}">
                  <a16:creationId xmlns:a16="http://schemas.microsoft.com/office/drawing/2014/main" id="{036B3B6D-2CFD-6EBE-744C-3C03B675613F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7" name="Freeform: Shape 12">
              <a:extLst>
                <a:ext uri="{FF2B5EF4-FFF2-40B4-BE49-F238E27FC236}">
                  <a16:creationId xmlns:a16="http://schemas.microsoft.com/office/drawing/2014/main" id="{9DDB5DFC-C193-F8B4-F57F-C0D3141E1740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3">
              <a:extLst>
                <a:ext uri="{FF2B5EF4-FFF2-40B4-BE49-F238E27FC236}">
                  <a16:creationId xmlns:a16="http://schemas.microsoft.com/office/drawing/2014/main" id="{40D64AE3-A05F-8262-03DF-2BB74DBFBD28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4">
              <a:extLst>
                <a:ext uri="{FF2B5EF4-FFF2-40B4-BE49-F238E27FC236}">
                  <a16:creationId xmlns:a16="http://schemas.microsoft.com/office/drawing/2014/main" id="{897AF473-A822-5845-E86C-872541EC44C1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5">
              <a:extLst>
                <a:ext uri="{FF2B5EF4-FFF2-40B4-BE49-F238E27FC236}">
                  <a16:creationId xmlns:a16="http://schemas.microsoft.com/office/drawing/2014/main" id="{0CA5C364-CC62-80CD-6838-CAB548FEC4A2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6">
              <a:extLst>
                <a:ext uri="{FF2B5EF4-FFF2-40B4-BE49-F238E27FC236}">
                  <a16:creationId xmlns:a16="http://schemas.microsoft.com/office/drawing/2014/main" id="{437121AD-6595-9F4C-C4F8-0868EDE48E6B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7">
              <a:extLst>
                <a:ext uri="{FF2B5EF4-FFF2-40B4-BE49-F238E27FC236}">
                  <a16:creationId xmlns:a16="http://schemas.microsoft.com/office/drawing/2014/main" id="{5AB42ED1-D299-AE1B-A3A6-31B17EE6DB2D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cxnSp>
        <p:nvCxnSpPr>
          <p:cNvPr id="13" name="Rak 2">
            <a:extLst>
              <a:ext uri="{FF2B5EF4-FFF2-40B4-BE49-F238E27FC236}">
                <a16:creationId xmlns:a16="http://schemas.microsoft.com/office/drawing/2014/main" id="{9185757C-4C99-DB4D-FF75-C7039E8C705C}"/>
              </a:ext>
            </a:extLst>
          </p:cNvPr>
          <p:cNvCxnSpPr/>
          <p:nvPr/>
        </p:nvCxnSpPr>
        <p:spPr>
          <a:xfrm>
            <a:off x="4237411" y="1609170"/>
            <a:ext cx="3717174" cy="0"/>
          </a:xfrm>
          <a:prstGeom prst="straightConnector1">
            <a:avLst/>
          </a:prstGeom>
          <a:noFill/>
          <a:ln w="50804" cap="flat">
            <a:solidFill>
              <a:srgbClr val="000000"/>
            </a:solidFill>
            <a:prstDash val="solid"/>
            <a:miter/>
          </a:ln>
        </p:spPr>
      </p:cxnSp>
      <p:cxnSp>
        <p:nvCxnSpPr>
          <p:cNvPr id="14" name="Rak 6">
            <a:extLst>
              <a:ext uri="{FF2B5EF4-FFF2-40B4-BE49-F238E27FC236}">
                <a16:creationId xmlns:a16="http://schemas.microsoft.com/office/drawing/2014/main" id="{4586D279-3754-1DB7-E01F-DEC0A5B807E9}"/>
              </a:ext>
            </a:extLst>
          </p:cNvPr>
          <p:cNvCxnSpPr/>
          <p:nvPr/>
        </p:nvCxnSpPr>
        <p:spPr>
          <a:xfrm>
            <a:off x="4237411" y="3429000"/>
            <a:ext cx="3717174" cy="0"/>
          </a:xfrm>
          <a:prstGeom prst="straightConnector1">
            <a:avLst/>
          </a:prstGeom>
          <a:noFill/>
          <a:ln w="50804" cap="flat">
            <a:solidFill>
              <a:srgbClr val="000000"/>
            </a:solidFill>
            <a:prstDash val="solid"/>
            <a:miter/>
          </a:ln>
        </p:spPr>
      </p:cxnSp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42F7BB28-462C-14B1-99BC-F66CB0EC750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37036" y="3956288"/>
            <a:ext cx="3717922" cy="703265"/>
          </a:xfrm>
        </p:spPr>
        <p:txBody>
          <a:bodyPr anchorCtr="1"/>
          <a:lstStyle>
            <a:lvl1pPr marL="0" indent="0" algn="ctr">
              <a:buNone/>
              <a:defRPr lang="sv-SE" sz="2000" b="1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text 20 p</a:t>
            </a:r>
          </a:p>
        </p:txBody>
      </p:sp>
      <p:sp>
        <p:nvSpPr>
          <p:cNvPr id="16" name="Platshållare för text 10">
            <a:extLst>
              <a:ext uri="{FF2B5EF4-FFF2-40B4-BE49-F238E27FC236}">
                <a16:creationId xmlns:a16="http://schemas.microsoft.com/office/drawing/2014/main" id="{A445D8E7-791E-465D-617B-0098592061C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237036" y="4730474"/>
            <a:ext cx="3717922" cy="703265"/>
          </a:xfrm>
        </p:spPr>
        <p:txBody>
          <a:bodyPr anchorCtr="1"/>
          <a:lstStyle>
            <a:lvl1pPr marL="0" indent="0" algn="ctr">
              <a:buNone/>
              <a:defRPr lang="sv-SE" sz="2000">
                <a:latin typeface="EurostileSB-Regular" pitchFamily="2"/>
              </a:defRPr>
            </a:lvl1pPr>
          </a:lstStyle>
          <a:p>
            <a:pPr lvl="0"/>
            <a:r>
              <a:rPr lang="sv-SE"/>
              <a:t>Klicka här för att ändra text 20 p</a:t>
            </a:r>
          </a:p>
        </p:txBody>
      </p:sp>
      <p:sp>
        <p:nvSpPr>
          <p:cNvPr id="17" name="Platshållare för bild 21">
            <a:extLst>
              <a:ext uri="{FF2B5EF4-FFF2-40B4-BE49-F238E27FC236}">
                <a16:creationId xmlns:a16="http://schemas.microsoft.com/office/drawing/2014/main" id="{4DBC35BF-5966-E084-F87E-63C8D8B460B5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4237036" y="1728792"/>
            <a:ext cx="3717922" cy="1557332"/>
          </a:xfrm>
        </p:spPr>
        <p:txBody>
          <a:bodyPr/>
          <a:lstStyle>
            <a:lvl1pPr>
              <a:defRPr lang="sv-SE">
                <a:latin typeface="Helvetica" pitchFamily="2"/>
              </a:defRPr>
            </a:lvl1pPr>
          </a:lstStyle>
          <a:p>
            <a:pPr lvl="0"/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13427769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29" Type="http://schemas.openxmlformats.org/officeDocument/2006/relationships/slideLayout" Target="../slideLayouts/slideLayout6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28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slideLayout" Target="../slideLayouts/slideLayout62.xml"/><Relationship Id="rId3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FB604CD-DE28-4750-8780-29A296B8F174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465756" y="6111218"/>
            <a:ext cx="817007" cy="3818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100" b="0" i="0" u="none" strike="noStrike" kern="1200" cap="none" spc="0" baseline="0">
                <a:solidFill>
                  <a:srgbClr val="03556C"/>
                </a:solidFill>
                <a:uFillTx/>
                <a:latin typeface="Arial"/>
              </a:defRPr>
            </a:lvl1pPr>
          </a:lstStyle>
          <a:p>
            <a:pPr lvl="0"/>
            <a:fld id="{2183E90E-2CE9-4BAE-A3AD-9C35E07B9CB0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50E80C4-B39B-9FD1-0CF4-328E2515EC4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57697" y="6116604"/>
            <a:ext cx="377107" cy="3762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100" b="0" i="0" u="none" strike="noStrike" kern="1200" cap="none" spc="0" baseline="0">
                <a:solidFill>
                  <a:srgbClr val="03556C"/>
                </a:solidFill>
                <a:uFillTx/>
                <a:latin typeface="Arial"/>
              </a:defRPr>
            </a:lvl1pPr>
          </a:lstStyle>
          <a:p>
            <a:pPr lvl="0"/>
            <a:fld id="{7F965A81-B2F9-4262-96A5-AF6AF955CAE4}" type="slidenum">
              <a:t>‹#›</a:t>
            </a:fld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C6483A3F-72DE-50F8-DA01-D013625AAC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601" y="365129"/>
            <a:ext cx="11422803" cy="4716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sv-SE"/>
              <a:t>Klicka här för att ändra rubrik 30 p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CA89CEB-B75A-83AF-B1B5-5A768D3F0E0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9601" y="2203201"/>
            <a:ext cx="11448004" cy="35315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GB"/>
              <a:t>Klicka här för att ändra brödtext 16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811BE0B5-9EDB-61B1-49A0-A0ED05036C4F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CDA5F847-6DC3-5AED-9167-F600E6218304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77329981-CC54-A80E-DD55-46F542DABDE6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92EE6C23-F687-D076-B327-E693BD6C9B07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3CA8AFBD-4C54-1AAB-A3BD-206D7AD2DB49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82B4654B-3B1A-DA96-1D3F-21477B03D823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34547BE6-2464-B0DB-38AF-E83F6728BACA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896AE71A-DE63-6B06-B342-C674F316E850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cxnSp>
        <p:nvCxnSpPr>
          <p:cNvPr id="14" name="Rak 23">
            <a:extLst>
              <a:ext uri="{FF2B5EF4-FFF2-40B4-BE49-F238E27FC236}">
                <a16:creationId xmlns:a16="http://schemas.microsoft.com/office/drawing/2014/main" id="{A87C04C6-FD39-CA37-B105-49EB4B6F44BE}"/>
              </a:ext>
            </a:extLst>
          </p:cNvPr>
          <p:cNvCxnSpPr/>
          <p:nvPr/>
        </p:nvCxnSpPr>
        <p:spPr>
          <a:xfrm flipV="1">
            <a:off x="359999" y="-509284"/>
            <a:ext cx="0" cy="347235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5" name="Rak 25">
            <a:extLst>
              <a:ext uri="{FF2B5EF4-FFF2-40B4-BE49-F238E27FC236}">
                <a16:creationId xmlns:a16="http://schemas.microsoft.com/office/drawing/2014/main" id="{E1E9DEC1-DEAB-E7D1-EAA4-D9BF423E64A0}"/>
              </a:ext>
            </a:extLst>
          </p:cNvPr>
          <p:cNvCxnSpPr/>
          <p:nvPr/>
        </p:nvCxnSpPr>
        <p:spPr>
          <a:xfrm flipV="1">
            <a:off x="359404" y="6972299"/>
            <a:ext cx="0" cy="347244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6" name="Rak 28">
            <a:extLst>
              <a:ext uri="{FF2B5EF4-FFF2-40B4-BE49-F238E27FC236}">
                <a16:creationId xmlns:a16="http://schemas.microsoft.com/office/drawing/2014/main" id="{A44B15C9-A329-2568-1B3B-632C71D1E0D2}"/>
              </a:ext>
            </a:extLst>
          </p:cNvPr>
          <p:cNvCxnSpPr/>
          <p:nvPr/>
        </p:nvCxnSpPr>
        <p:spPr>
          <a:xfrm flipV="1">
            <a:off x="11798091" y="-509284"/>
            <a:ext cx="0" cy="347235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7" name="Rak 29">
            <a:extLst>
              <a:ext uri="{FF2B5EF4-FFF2-40B4-BE49-F238E27FC236}">
                <a16:creationId xmlns:a16="http://schemas.microsoft.com/office/drawing/2014/main" id="{739F7E18-5B35-7386-915C-0BD796545ABF}"/>
              </a:ext>
            </a:extLst>
          </p:cNvPr>
          <p:cNvCxnSpPr/>
          <p:nvPr/>
        </p:nvCxnSpPr>
        <p:spPr>
          <a:xfrm flipV="1">
            <a:off x="11819689" y="6972299"/>
            <a:ext cx="0" cy="347244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8" name="Rak 31">
            <a:extLst>
              <a:ext uri="{FF2B5EF4-FFF2-40B4-BE49-F238E27FC236}">
                <a16:creationId xmlns:a16="http://schemas.microsoft.com/office/drawing/2014/main" id="{60D902B4-0209-FC74-A9E9-EF142F7BD752}"/>
              </a:ext>
            </a:extLst>
          </p:cNvPr>
          <p:cNvCxnSpPr/>
          <p:nvPr/>
        </p:nvCxnSpPr>
        <p:spPr>
          <a:xfrm>
            <a:off x="12333244" y="365129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9" name="Rak 33">
            <a:extLst>
              <a:ext uri="{FF2B5EF4-FFF2-40B4-BE49-F238E27FC236}">
                <a16:creationId xmlns:a16="http://schemas.microsoft.com/office/drawing/2014/main" id="{BE64A6BF-9A13-CCA3-2288-A148E1E89FB8}"/>
              </a:ext>
            </a:extLst>
          </p:cNvPr>
          <p:cNvCxnSpPr/>
          <p:nvPr/>
        </p:nvCxnSpPr>
        <p:spPr>
          <a:xfrm>
            <a:off x="-578083" y="364488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0" name="Rak 36">
            <a:extLst>
              <a:ext uri="{FF2B5EF4-FFF2-40B4-BE49-F238E27FC236}">
                <a16:creationId xmlns:a16="http://schemas.microsoft.com/office/drawing/2014/main" id="{5780DF79-A7D1-4465-8E8A-B3E4B1C627ED}"/>
              </a:ext>
            </a:extLst>
          </p:cNvPr>
          <p:cNvCxnSpPr/>
          <p:nvPr/>
        </p:nvCxnSpPr>
        <p:spPr>
          <a:xfrm>
            <a:off x="12333244" y="5796665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1" name="Rak 37">
            <a:extLst>
              <a:ext uri="{FF2B5EF4-FFF2-40B4-BE49-F238E27FC236}">
                <a16:creationId xmlns:a16="http://schemas.microsoft.com/office/drawing/2014/main" id="{29E58370-45C6-B7E8-743B-756CED2E7CFA}"/>
              </a:ext>
            </a:extLst>
          </p:cNvPr>
          <p:cNvCxnSpPr/>
          <p:nvPr/>
        </p:nvCxnSpPr>
        <p:spPr>
          <a:xfrm>
            <a:off x="-578083" y="5796665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2" name="Rak 38">
            <a:extLst>
              <a:ext uri="{FF2B5EF4-FFF2-40B4-BE49-F238E27FC236}">
                <a16:creationId xmlns:a16="http://schemas.microsoft.com/office/drawing/2014/main" id="{B081F8B2-0C5C-9B94-C3D1-2F7AD975CAD7}"/>
              </a:ext>
            </a:extLst>
          </p:cNvPr>
          <p:cNvCxnSpPr/>
          <p:nvPr/>
        </p:nvCxnSpPr>
        <p:spPr>
          <a:xfrm>
            <a:off x="12333244" y="1023497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3" name="Rak 39">
            <a:extLst>
              <a:ext uri="{FF2B5EF4-FFF2-40B4-BE49-F238E27FC236}">
                <a16:creationId xmlns:a16="http://schemas.microsoft.com/office/drawing/2014/main" id="{7CA9B3EC-57DB-11B9-73CC-B43D1679B5A0}"/>
              </a:ext>
            </a:extLst>
          </p:cNvPr>
          <p:cNvCxnSpPr/>
          <p:nvPr/>
        </p:nvCxnSpPr>
        <p:spPr>
          <a:xfrm>
            <a:off x="-578083" y="1022856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4" name="Rak 40">
            <a:extLst>
              <a:ext uri="{FF2B5EF4-FFF2-40B4-BE49-F238E27FC236}">
                <a16:creationId xmlns:a16="http://schemas.microsoft.com/office/drawing/2014/main" id="{165575B6-68B9-4268-2B43-A20E65B4B677}"/>
              </a:ext>
            </a:extLst>
          </p:cNvPr>
          <p:cNvCxnSpPr/>
          <p:nvPr/>
        </p:nvCxnSpPr>
        <p:spPr>
          <a:xfrm>
            <a:off x="12333244" y="1348611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5" name="Rak 41">
            <a:extLst>
              <a:ext uri="{FF2B5EF4-FFF2-40B4-BE49-F238E27FC236}">
                <a16:creationId xmlns:a16="http://schemas.microsoft.com/office/drawing/2014/main" id="{D3A4C1B0-F3F2-51D3-E293-0E413CF9D114}"/>
              </a:ext>
            </a:extLst>
          </p:cNvPr>
          <p:cNvCxnSpPr/>
          <p:nvPr/>
        </p:nvCxnSpPr>
        <p:spPr>
          <a:xfrm>
            <a:off x="-578083" y="1352013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6" name="Rak 44">
            <a:extLst>
              <a:ext uri="{FF2B5EF4-FFF2-40B4-BE49-F238E27FC236}">
                <a16:creationId xmlns:a16="http://schemas.microsoft.com/office/drawing/2014/main" id="{6F909D75-9739-D005-873B-99C06E759933}"/>
              </a:ext>
            </a:extLst>
          </p:cNvPr>
          <p:cNvCxnSpPr/>
          <p:nvPr/>
        </p:nvCxnSpPr>
        <p:spPr>
          <a:xfrm>
            <a:off x="12333244" y="2189859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7" name="Rak 45">
            <a:extLst>
              <a:ext uri="{FF2B5EF4-FFF2-40B4-BE49-F238E27FC236}">
                <a16:creationId xmlns:a16="http://schemas.microsoft.com/office/drawing/2014/main" id="{8F556C76-F3F3-DAD3-82B2-1A0BC02B9F6F}"/>
              </a:ext>
            </a:extLst>
          </p:cNvPr>
          <p:cNvCxnSpPr/>
          <p:nvPr/>
        </p:nvCxnSpPr>
        <p:spPr>
          <a:xfrm>
            <a:off x="-578083" y="2189229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8" name="Rak 6">
            <a:extLst>
              <a:ext uri="{FF2B5EF4-FFF2-40B4-BE49-F238E27FC236}">
                <a16:creationId xmlns:a16="http://schemas.microsoft.com/office/drawing/2014/main" id="{140703FA-766B-CC95-26F8-B1592332CFD6}"/>
              </a:ext>
            </a:extLst>
          </p:cNvPr>
          <p:cNvCxnSpPr/>
          <p:nvPr/>
        </p:nvCxnSpPr>
        <p:spPr>
          <a:xfrm>
            <a:off x="6096003" y="-485893"/>
            <a:ext cx="0" cy="323844"/>
          </a:xfrm>
          <a:prstGeom prst="straightConnector1">
            <a:avLst/>
          </a:prstGeom>
          <a:noFill/>
          <a:ln w="6345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9" name="Rak 7">
            <a:extLst>
              <a:ext uri="{FF2B5EF4-FFF2-40B4-BE49-F238E27FC236}">
                <a16:creationId xmlns:a16="http://schemas.microsoft.com/office/drawing/2014/main" id="{A1684B7C-BCD0-8B96-3589-0FD90F699045}"/>
              </a:ext>
            </a:extLst>
          </p:cNvPr>
          <p:cNvCxnSpPr/>
          <p:nvPr/>
        </p:nvCxnSpPr>
        <p:spPr>
          <a:xfrm>
            <a:off x="6096003" y="6972299"/>
            <a:ext cx="0" cy="323854"/>
          </a:xfrm>
          <a:prstGeom prst="straightConnector1">
            <a:avLst/>
          </a:prstGeom>
          <a:noFill/>
          <a:ln w="6345" cap="flat">
            <a:solidFill>
              <a:srgbClr val="1F4A73"/>
            </a:solidFill>
            <a:prstDash val="solid"/>
            <a:miter/>
          </a:ln>
        </p:spPr>
      </p:cxnSp>
      <p:sp>
        <p:nvSpPr>
          <p:cNvPr id="30" name="Platshållare för sidfot 8">
            <a:extLst>
              <a:ext uri="{FF2B5EF4-FFF2-40B4-BE49-F238E27FC236}">
                <a16:creationId xmlns:a16="http://schemas.microsoft.com/office/drawing/2014/main" id="{454CA691-D613-5AB4-F650-6347799B7C9D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802937" y="6116604"/>
            <a:ext cx="7487884" cy="3818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2pPr>
            <a:lvl3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3pPr>
            <a:lvl4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4pPr>
            <a:lvl5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5pPr>
            <a:lvl6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6pPr>
          </a:lstStyle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3000" b="0" i="0" u="none" strike="noStrike" kern="1200" cap="none" spc="0" baseline="0">
          <a:solidFill>
            <a:srgbClr val="000000"/>
          </a:solidFill>
          <a:uFillTx/>
          <a:latin typeface="EurostileSB-Regular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F9240F6-AFBF-DC6A-F8F5-6C71B63141DD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465756" y="6111218"/>
            <a:ext cx="817007" cy="3818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1pPr>
          </a:lstStyle>
          <a:p>
            <a:pPr lvl="0"/>
            <a:fld id="{9D5E18B2-52BD-4625-B019-BAC4DC716EBB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C9D889D-7618-58AD-5515-CE0C532630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57697" y="6116604"/>
            <a:ext cx="377107" cy="3762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1pPr>
          </a:lstStyle>
          <a:p>
            <a:pPr lvl="0"/>
            <a:fld id="{955C4CD6-5FE3-4684-9B13-2906A57D2955}" type="slidenum">
              <a:t>‹#›</a:t>
            </a:fld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1F106C00-D5E9-D9E4-5436-DA353EE1303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601" y="365129"/>
            <a:ext cx="11422803" cy="4716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sv-SE"/>
              <a:t>Klicka här för att ändra rubrik 36 p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E14570C8-24AB-CB1B-E383-D5F58BEE541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9601" y="2203201"/>
            <a:ext cx="11448004" cy="35315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sv-SE"/>
              <a:t>Klicka här för att ändra text 24 p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6CCFAFE4-AE20-B3A6-AD2A-2A42C9C7F236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EBC5FE15-0A42-38E4-8D99-2AF8F22F0BA9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314E5E59-D4A1-BB43-7EE1-A509D056960A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BA336D62-4F2E-8211-E7C3-AB7EFADE550B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1CE08E6C-1A04-077D-29B5-92BCA36C3765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94AA278E-3E85-8C5D-DDEA-B69EB7A302D8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FC50F896-4F65-AD61-073B-932D2E0B901A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344C88D0-454F-6717-1745-94AA5A6CD057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Helvetica" pitchFamily="2"/>
              </a:endParaRPr>
            </a:p>
          </p:txBody>
        </p:sp>
      </p:grpSp>
      <p:cxnSp>
        <p:nvCxnSpPr>
          <p:cNvPr id="14" name="Rak 23">
            <a:extLst>
              <a:ext uri="{FF2B5EF4-FFF2-40B4-BE49-F238E27FC236}">
                <a16:creationId xmlns:a16="http://schemas.microsoft.com/office/drawing/2014/main" id="{3C8204AF-CAA5-F2A8-28D3-9D17B2FA1F3B}"/>
              </a:ext>
            </a:extLst>
          </p:cNvPr>
          <p:cNvCxnSpPr/>
          <p:nvPr/>
        </p:nvCxnSpPr>
        <p:spPr>
          <a:xfrm flipV="1">
            <a:off x="359999" y="-509284"/>
            <a:ext cx="0" cy="347235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5" name="Rak 25">
            <a:extLst>
              <a:ext uri="{FF2B5EF4-FFF2-40B4-BE49-F238E27FC236}">
                <a16:creationId xmlns:a16="http://schemas.microsoft.com/office/drawing/2014/main" id="{842AC83C-794B-E5E2-C948-98B97CFD0810}"/>
              </a:ext>
            </a:extLst>
          </p:cNvPr>
          <p:cNvCxnSpPr/>
          <p:nvPr/>
        </p:nvCxnSpPr>
        <p:spPr>
          <a:xfrm flipV="1">
            <a:off x="359404" y="6972299"/>
            <a:ext cx="0" cy="347244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6" name="Rak 28">
            <a:extLst>
              <a:ext uri="{FF2B5EF4-FFF2-40B4-BE49-F238E27FC236}">
                <a16:creationId xmlns:a16="http://schemas.microsoft.com/office/drawing/2014/main" id="{9CD199BA-0D3B-371F-7606-D881CD4980BB}"/>
              </a:ext>
            </a:extLst>
          </p:cNvPr>
          <p:cNvCxnSpPr/>
          <p:nvPr/>
        </p:nvCxnSpPr>
        <p:spPr>
          <a:xfrm flipV="1">
            <a:off x="11798091" y="-509284"/>
            <a:ext cx="0" cy="347235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7" name="Rak 29">
            <a:extLst>
              <a:ext uri="{FF2B5EF4-FFF2-40B4-BE49-F238E27FC236}">
                <a16:creationId xmlns:a16="http://schemas.microsoft.com/office/drawing/2014/main" id="{6B613B58-EE34-1A9B-D6D8-652FCCAB3428}"/>
              </a:ext>
            </a:extLst>
          </p:cNvPr>
          <p:cNvCxnSpPr/>
          <p:nvPr/>
        </p:nvCxnSpPr>
        <p:spPr>
          <a:xfrm flipV="1">
            <a:off x="11819689" y="6972299"/>
            <a:ext cx="0" cy="347244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8" name="Rak 31">
            <a:extLst>
              <a:ext uri="{FF2B5EF4-FFF2-40B4-BE49-F238E27FC236}">
                <a16:creationId xmlns:a16="http://schemas.microsoft.com/office/drawing/2014/main" id="{7CBE11AD-C32F-AE3F-7918-43BDFBF17559}"/>
              </a:ext>
            </a:extLst>
          </p:cNvPr>
          <p:cNvCxnSpPr/>
          <p:nvPr/>
        </p:nvCxnSpPr>
        <p:spPr>
          <a:xfrm>
            <a:off x="12333244" y="365129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9" name="Rak 33">
            <a:extLst>
              <a:ext uri="{FF2B5EF4-FFF2-40B4-BE49-F238E27FC236}">
                <a16:creationId xmlns:a16="http://schemas.microsoft.com/office/drawing/2014/main" id="{99FC468C-FD46-4586-96E2-E9F0367BA40E}"/>
              </a:ext>
            </a:extLst>
          </p:cNvPr>
          <p:cNvCxnSpPr/>
          <p:nvPr/>
        </p:nvCxnSpPr>
        <p:spPr>
          <a:xfrm>
            <a:off x="-578083" y="364488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0" name="Rak 36">
            <a:extLst>
              <a:ext uri="{FF2B5EF4-FFF2-40B4-BE49-F238E27FC236}">
                <a16:creationId xmlns:a16="http://schemas.microsoft.com/office/drawing/2014/main" id="{0514CA3D-0911-BFAC-B0F2-724005342802}"/>
              </a:ext>
            </a:extLst>
          </p:cNvPr>
          <p:cNvCxnSpPr/>
          <p:nvPr/>
        </p:nvCxnSpPr>
        <p:spPr>
          <a:xfrm>
            <a:off x="12333244" y="5796665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1" name="Rak 37">
            <a:extLst>
              <a:ext uri="{FF2B5EF4-FFF2-40B4-BE49-F238E27FC236}">
                <a16:creationId xmlns:a16="http://schemas.microsoft.com/office/drawing/2014/main" id="{5BC10508-9AC8-21B1-0F0E-6FEB2D47496E}"/>
              </a:ext>
            </a:extLst>
          </p:cNvPr>
          <p:cNvCxnSpPr/>
          <p:nvPr/>
        </p:nvCxnSpPr>
        <p:spPr>
          <a:xfrm>
            <a:off x="-578083" y="5796665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2" name="Rak 38">
            <a:extLst>
              <a:ext uri="{FF2B5EF4-FFF2-40B4-BE49-F238E27FC236}">
                <a16:creationId xmlns:a16="http://schemas.microsoft.com/office/drawing/2014/main" id="{745718A9-13CE-D4E7-B113-15F4CB0220F7}"/>
              </a:ext>
            </a:extLst>
          </p:cNvPr>
          <p:cNvCxnSpPr/>
          <p:nvPr/>
        </p:nvCxnSpPr>
        <p:spPr>
          <a:xfrm>
            <a:off x="12333244" y="1023497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3" name="Rak 39">
            <a:extLst>
              <a:ext uri="{FF2B5EF4-FFF2-40B4-BE49-F238E27FC236}">
                <a16:creationId xmlns:a16="http://schemas.microsoft.com/office/drawing/2014/main" id="{32109B13-E215-0C48-65A9-9ABCFEBF2BEE}"/>
              </a:ext>
            </a:extLst>
          </p:cNvPr>
          <p:cNvCxnSpPr/>
          <p:nvPr/>
        </p:nvCxnSpPr>
        <p:spPr>
          <a:xfrm>
            <a:off x="-578083" y="1022856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4" name="Rak 40">
            <a:extLst>
              <a:ext uri="{FF2B5EF4-FFF2-40B4-BE49-F238E27FC236}">
                <a16:creationId xmlns:a16="http://schemas.microsoft.com/office/drawing/2014/main" id="{C8D9ABE0-57CD-3F3C-6254-0923CC4C7E90}"/>
              </a:ext>
            </a:extLst>
          </p:cNvPr>
          <p:cNvCxnSpPr/>
          <p:nvPr/>
        </p:nvCxnSpPr>
        <p:spPr>
          <a:xfrm>
            <a:off x="12333244" y="1348611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5" name="Rak 41">
            <a:extLst>
              <a:ext uri="{FF2B5EF4-FFF2-40B4-BE49-F238E27FC236}">
                <a16:creationId xmlns:a16="http://schemas.microsoft.com/office/drawing/2014/main" id="{14500406-F228-C858-D43F-2C96EC8C2821}"/>
              </a:ext>
            </a:extLst>
          </p:cNvPr>
          <p:cNvCxnSpPr/>
          <p:nvPr/>
        </p:nvCxnSpPr>
        <p:spPr>
          <a:xfrm>
            <a:off x="-578083" y="1352013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6" name="Rak 44">
            <a:extLst>
              <a:ext uri="{FF2B5EF4-FFF2-40B4-BE49-F238E27FC236}">
                <a16:creationId xmlns:a16="http://schemas.microsoft.com/office/drawing/2014/main" id="{CC30220B-AA0A-CB64-2C38-BFAFF5E58026}"/>
              </a:ext>
            </a:extLst>
          </p:cNvPr>
          <p:cNvCxnSpPr/>
          <p:nvPr/>
        </p:nvCxnSpPr>
        <p:spPr>
          <a:xfrm>
            <a:off x="12333244" y="2189859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7" name="Rak 45">
            <a:extLst>
              <a:ext uri="{FF2B5EF4-FFF2-40B4-BE49-F238E27FC236}">
                <a16:creationId xmlns:a16="http://schemas.microsoft.com/office/drawing/2014/main" id="{8EA19289-2EB3-6CEE-AF10-40C87CAEDF36}"/>
              </a:ext>
            </a:extLst>
          </p:cNvPr>
          <p:cNvCxnSpPr/>
          <p:nvPr/>
        </p:nvCxnSpPr>
        <p:spPr>
          <a:xfrm>
            <a:off x="-578083" y="2189229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8" name="Rak 6">
            <a:extLst>
              <a:ext uri="{FF2B5EF4-FFF2-40B4-BE49-F238E27FC236}">
                <a16:creationId xmlns:a16="http://schemas.microsoft.com/office/drawing/2014/main" id="{AE6A2F06-CAAF-3487-507E-B605D0211B50}"/>
              </a:ext>
            </a:extLst>
          </p:cNvPr>
          <p:cNvCxnSpPr/>
          <p:nvPr/>
        </p:nvCxnSpPr>
        <p:spPr>
          <a:xfrm>
            <a:off x="6096003" y="-485893"/>
            <a:ext cx="0" cy="323844"/>
          </a:xfrm>
          <a:prstGeom prst="straightConnector1">
            <a:avLst/>
          </a:prstGeom>
          <a:noFill/>
          <a:ln w="6345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9" name="Rak 7">
            <a:extLst>
              <a:ext uri="{FF2B5EF4-FFF2-40B4-BE49-F238E27FC236}">
                <a16:creationId xmlns:a16="http://schemas.microsoft.com/office/drawing/2014/main" id="{A84B6C71-A9FB-3843-3D90-FBB2A4B48AB6}"/>
              </a:ext>
            </a:extLst>
          </p:cNvPr>
          <p:cNvCxnSpPr/>
          <p:nvPr/>
        </p:nvCxnSpPr>
        <p:spPr>
          <a:xfrm>
            <a:off x="6096003" y="6972299"/>
            <a:ext cx="0" cy="323854"/>
          </a:xfrm>
          <a:prstGeom prst="straightConnector1">
            <a:avLst/>
          </a:prstGeom>
          <a:noFill/>
          <a:ln w="6345" cap="flat">
            <a:solidFill>
              <a:srgbClr val="1F4A73"/>
            </a:solidFill>
            <a:prstDash val="solid"/>
            <a:miter/>
          </a:ln>
        </p:spPr>
      </p:cxnSp>
      <p:sp>
        <p:nvSpPr>
          <p:cNvPr id="30" name="Platshållare för sidfot 8">
            <a:extLst>
              <a:ext uri="{FF2B5EF4-FFF2-40B4-BE49-F238E27FC236}">
                <a16:creationId xmlns:a16="http://schemas.microsoft.com/office/drawing/2014/main" id="{FD3C0831-0FE6-1A53-402F-6114EFD89A0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802937" y="6116604"/>
            <a:ext cx="7487884" cy="3818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2pPr>
            <a:lvl3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3pPr>
            <a:lvl4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4pPr>
            <a:lvl5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5pPr>
            <a:lvl6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6pPr>
          </a:lstStyle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3600" b="0" i="0" u="none" strike="noStrike" kern="1200" cap="none" spc="0" baseline="0">
          <a:solidFill>
            <a:srgbClr val="000000"/>
          </a:solidFill>
          <a:uFillTx/>
          <a:latin typeface="EurostileSB-Regular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v-SE" sz="24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449263" marR="0" lvl="1" indent="-177795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2000" b="0" i="0" u="none" strike="noStrike" kern="1200" cap="none" spc="0" baseline="0">
          <a:solidFill>
            <a:srgbClr val="000000"/>
          </a:solidFill>
          <a:uFillTx/>
          <a:latin typeface="Arial"/>
        </a:defRPr>
      </a:lvl2pPr>
      <a:lvl3pPr marL="627058" marR="0" lvl="2" indent="-177795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800" b="0" i="0" u="none" strike="noStrike" kern="1200" cap="none" spc="0" baseline="0">
          <a:solidFill>
            <a:srgbClr val="000000"/>
          </a:solidFill>
          <a:uFillTx/>
          <a:latin typeface="Arial"/>
        </a:defRPr>
      </a:lvl3pPr>
      <a:lvl4pPr marL="804864" marR="0" lvl="3" indent="-177795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600" b="0" i="0" u="none" strike="noStrike" kern="1200" cap="none" spc="0" baseline="0">
          <a:solidFill>
            <a:srgbClr val="000000"/>
          </a:solidFill>
          <a:uFillTx/>
          <a:latin typeface="Arial"/>
        </a:defRPr>
      </a:lvl4pPr>
      <a:lvl5pPr marL="982659" marR="0" lvl="4" indent="-177795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v-SE" sz="1600" b="0" i="0" u="none" strike="noStrike" kern="1200" cap="none" spc="0" baseline="0">
          <a:solidFill>
            <a:srgbClr val="000000"/>
          </a:solidFill>
          <a:uFillTx/>
          <a:latin typeface="Arial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06E33DF-691B-23BF-87C3-6349253EBE1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10465756" y="6111218"/>
            <a:ext cx="817007" cy="3818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100" b="0" i="0" u="none" strike="noStrike" kern="1200" cap="none" spc="0" baseline="0">
                <a:solidFill>
                  <a:srgbClr val="03556C"/>
                </a:solidFill>
                <a:uFillTx/>
                <a:latin typeface="Arial"/>
              </a:defRPr>
            </a:lvl1pPr>
          </a:lstStyle>
          <a:p>
            <a:pPr lvl="0"/>
            <a:fld id="{E3F3373F-59B1-4DBE-97AF-375DE4F524C2}" type="datetime1">
              <a:rPr lang="sv-SE"/>
              <a:pPr lvl="0"/>
              <a:t>2025-09-22</a:t>
            </a:fld>
            <a:endParaRPr lang="en-GB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BF794E7-C0DC-1381-8A7B-C3C07CADA20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1457697" y="6116604"/>
            <a:ext cx="377107" cy="3762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GB" sz="1100" b="0" i="0" u="none" strike="noStrike" kern="1200" cap="none" spc="0" baseline="0">
                <a:solidFill>
                  <a:srgbClr val="03556C"/>
                </a:solidFill>
                <a:uFillTx/>
                <a:latin typeface="Arial"/>
              </a:defRPr>
            </a:lvl1pPr>
          </a:lstStyle>
          <a:p>
            <a:pPr lvl="0"/>
            <a:fld id="{2458FBFF-BEEB-4251-A9AC-368194A916D6}" type="slidenum">
              <a:t>‹#›</a:t>
            </a:fld>
            <a:endParaRPr lang="en-GB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01DC2972-E477-0763-B5CE-5E679AFF77C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99601" y="365129"/>
            <a:ext cx="11422803" cy="47160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lvl="0"/>
            <a:r>
              <a:rPr lang="sv-SE"/>
              <a:t>Klicka här för att ändra rubrik 30 p</a:t>
            </a:r>
            <a:endParaRPr lang="en-GB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E5E208D-6508-3881-C357-8111711B4B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9601" y="2203201"/>
            <a:ext cx="11448004" cy="35315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en-GB"/>
              <a:t>Klicka här för att ändra brödtext 16 p</a:t>
            </a:r>
          </a:p>
        </p:txBody>
      </p:sp>
      <p:grpSp>
        <p:nvGrpSpPr>
          <p:cNvPr id="6" name="Graphic 9">
            <a:extLst>
              <a:ext uri="{FF2B5EF4-FFF2-40B4-BE49-F238E27FC236}">
                <a16:creationId xmlns:a16="http://schemas.microsoft.com/office/drawing/2014/main" id="{8C177AEE-69DF-4AF6-32C4-0E22AFA4BEB8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7" name="Freeform: Shape 11">
              <a:extLst>
                <a:ext uri="{FF2B5EF4-FFF2-40B4-BE49-F238E27FC236}">
                  <a16:creationId xmlns:a16="http://schemas.microsoft.com/office/drawing/2014/main" id="{B0B825AD-CC8C-4EEA-0869-0BD286D5E772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8" name="Freeform: Shape 12">
              <a:extLst>
                <a:ext uri="{FF2B5EF4-FFF2-40B4-BE49-F238E27FC236}">
                  <a16:creationId xmlns:a16="http://schemas.microsoft.com/office/drawing/2014/main" id="{93DD515E-9BC8-1112-8807-01D3618958CD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9" name="Freeform: Shape 13">
              <a:extLst>
                <a:ext uri="{FF2B5EF4-FFF2-40B4-BE49-F238E27FC236}">
                  <a16:creationId xmlns:a16="http://schemas.microsoft.com/office/drawing/2014/main" id="{BA204245-6976-8098-562F-702A8E605BA1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0" name="Freeform: Shape 14">
              <a:extLst>
                <a:ext uri="{FF2B5EF4-FFF2-40B4-BE49-F238E27FC236}">
                  <a16:creationId xmlns:a16="http://schemas.microsoft.com/office/drawing/2014/main" id="{9DEB7587-B744-CE90-9D3F-5E47760D37F8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1" name="Freeform: Shape 15">
              <a:extLst>
                <a:ext uri="{FF2B5EF4-FFF2-40B4-BE49-F238E27FC236}">
                  <a16:creationId xmlns:a16="http://schemas.microsoft.com/office/drawing/2014/main" id="{FCCE311B-D09C-E107-B550-38C2EFAE6313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2" name="Freeform: Shape 16">
              <a:extLst>
                <a:ext uri="{FF2B5EF4-FFF2-40B4-BE49-F238E27FC236}">
                  <a16:creationId xmlns:a16="http://schemas.microsoft.com/office/drawing/2014/main" id="{A5AFDF80-234E-880C-D495-414A43F40757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3" name="Freeform: Shape 17">
              <a:extLst>
                <a:ext uri="{FF2B5EF4-FFF2-40B4-BE49-F238E27FC236}">
                  <a16:creationId xmlns:a16="http://schemas.microsoft.com/office/drawing/2014/main" id="{D7F7900C-CAF6-F799-5A13-5BB36BC1D626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cxnSp>
        <p:nvCxnSpPr>
          <p:cNvPr id="14" name="Rak 23">
            <a:extLst>
              <a:ext uri="{FF2B5EF4-FFF2-40B4-BE49-F238E27FC236}">
                <a16:creationId xmlns:a16="http://schemas.microsoft.com/office/drawing/2014/main" id="{C20CF094-F48E-447C-B673-9D302F3C36BA}"/>
              </a:ext>
            </a:extLst>
          </p:cNvPr>
          <p:cNvCxnSpPr/>
          <p:nvPr/>
        </p:nvCxnSpPr>
        <p:spPr>
          <a:xfrm flipV="1">
            <a:off x="359999" y="-509284"/>
            <a:ext cx="0" cy="347235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5" name="Rak 25">
            <a:extLst>
              <a:ext uri="{FF2B5EF4-FFF2-40B4-BE49-F238E27FC236}">
                <a16:creationId xmlns:a16="http://schemas.microsoft.com/office/drawing/2014/main" id="{9301E547-61F4-0931-94EA-CDFD3622FF87}"/>
              </a:ext>
            </a:extLst>
          </p:cNvPr>
          <p:cNvCxnSpPr/>
          <p:nvPr/>
        </p:nvCxnSpPr>
        <p:spPr>
          <a:xfrm flipV="1">
            <a:off x="359404" y="6972299"/>
            <a:ext cx="0" cy="347244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6" name="Rak 28">
            <a:extLst>
              <a:ext uri="{FF2B5EF4-FFF2-40B4-BE49-F238E27FC236}">
                <a16:creationId xmlns:a16="http://schemas.microsoft.com/office/drawing/2014/main" id="{D2EBD97B-A149-0C9A-7784-F28A0F53D5A1}"/>
              </a:ext>
            </a:extLst>
          </p:cNvPr>
          <p:cNvCxnSpPr/>
          <p:nvPr/>
        </p:nvCxnSpPr>
        <p:spPr>
          <a:xfrm flipV="1">
            <a:off x="11798091" y="-509284"/>
            <a:ext cx="0" cy="347235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7" name="Rak 29">
            <a:extLst>
              <a:ext uri="{FF2B5EF4-FFF2-40B4-BE49-F238E27FC236}">
                <a16:creationId xmlns:a16="http://schemas.microsoft.com/office/drawing/2014/main" id="{86E57ADA-C65B-13E3-9BFF-ACCB85E12948}"/>
              </a:ext>
            </a:extLst>
          </p:cNvPr>
          <p:cNvCxnSpPr/>
          <p:nvPr/>
        </p:nvCxnSpPr>
        <p:spPr>
          <a:xfrm flipV="1">
            <a:off x="11819689" y="6972299"/>
            <a:ext cx="0" cy="347244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8" name="Rak 31">
            <a:extLst>
              <a:ext uri="{FF2B5EF4-FFF2-40B4-BE49-F238E27FC236}">
                <a16:creationId xmlns:a16="http://schemas.microsoft.com/office/drawing/2014/main" id="{C63221B6-37A4-D732-CF6B-54F8AB5DEEF2}"/>
              </a:ext>
            </a:extLst>
          </p:cNvPr>
          <p:cNvCxnSpPr/>
          <p:nvPr/>
        </p:nvCxnSpPr>
        <p:spPr>
          <a:xfrm>
            <a:off x="12333244" y="365129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19" name="Rak 33">
            <a:extLst>
              <a:ext uri="{FF2B5EF4-FFF2-40B4-BE49-F238E27FC236}">
                <a16:creationId xmlns:a16="http://schemas.microsoft.com/office/drawing/2014/main" id="{CC6CF8CA-1076-158F-4584-8863363DB4C6}"/>
              </a:ext>
            </a:extLst>
          </p:cNvPr>
          <p:cNvCxnSpPr/>
          <p:nvPr/>
        </p:nvCxnSpPr>
        <p:spPr>
          <a:xfrm>
            <a:off x="-578083" y="364488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0" name="Rak 36">
            <a:extLst>
              <a:ext uri="{FF2B5EF4-FFF2-40B4-BE49-F238E27FC236}">
                <a16:creationId xmlns:a16="http://schemas.microsoft.com/office/drawing/2014/main" id="{CDE45A54-B282-D96F-F231-30805E7C9A11}"/>
              </a:ext>
            </a:extLst>
          </p:cNvPr>
          <p:cNvCxnSpPr/>
          <p:nvPr/>
        </p:nvCxnSpPr>
        <p:spPr>
          <a:xfrm>
            <a:off x="12333244" y="5796665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1" name="Rak 37">
            <a:extLst>
              <a:ext uri="{FF2B5EF4-FFF2-40B4-BE49-F238E27FC236}">
                <a16:creationId xmlns:a16="http://schemas.microsoft.com/office/drawing/2014/main" id="{94CC96C5-D30A-7E1B-03E0-ED07F9DE21AB}"/>
              </a:ext>
            </a:extLst>
          </p:cNvPr>
          <p:cNvCxnSpPr/>
          <p:nvPr/>
        </p:nvCxnSpPr>
        <p:spPr>
          <a:xfrm>
            <a:off x="-578083" y="5796665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2" name="Rak 38">
            <a:extLst>
              <a:ext uri="{FF2B5EF4-FFF2-40B4-BE49-F238E27FC236}">
                <a16:creationId xmlns:a16="http://schemas.microsoft.com/office/drawing/2014/main" id="{07F7D01E-D1FF-3D49-7A68-57257B115AEA}"/>
              </a:ext>
            </a:extLst>
          </p:cNvPr>
          <p:cNvCxnSpPr/>
          <p:nvPr/>
        </p:nvCxnSpPr>
        <p:spPr>
          <a:xfrm>
            <a:off x="12333244" y="1023497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3" name="Rak 39">
            <a:extLst>
              <a:ext uri="{FF2B5EF4-FFF2-40B4-BE49-F238E27FC236}">
                <a16:creationId xmlns:a16="http://schemas.microsoft.com/office/drawing/2014/main" id="{EBB64ED6-BF30-7F79-F95E-FE802A74F5B7}"/>
              </a:ext>
            </a:extLst>
          </p:cNvPr>
          <p:cNvCxnSpPr/>
          <p:nvPr/>
        </p:nvCxnSpPr>
        <p:spPr>
          <a:xfrm>
            <a:off x="-578083" y="1022856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4" name="Rak 40">
            <a:extLst>
              <a:ext uri="{FF2B5EF4-FFF2-40B4-BE49-F238E27FC236}">
                <a16:creationId xmlns:a16="http://schemas.microsoft.com/office/drawing/2014/main" id="{7AE10B06-4044-6ECD-4974-6470B06DB14C}"/>
              </a:ext>
            </a:extLst>
          </p:cNvPr>
          <p:cNvCxnSpPr/>
          <p:nvPr/>
        </p:nvCxnSpPr>
        <p:spPr>
          <a:xfrm>
            <a:off x="12333244" y="1348611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5" name="Rak 41">
            <a:extLst>
              <a:ext uri="{FF2B5EF4-FFF2-40B4-BE49-F238E27FC236}">
                <a16:creationId xmlns:a16="http://schemas.microsoft.com/office/drawing/2014/main" id="{10D6FBE5-2A7E-B315-66A9-C49DBCBD73BC}"/>
              </a:ext>
            </a:extLst>
          </p:cNvPr>
          <p:cNvCxnSpPr/>
          <p:nvPr/>
        </p:nvCxnSpPr>
        <p:spPr>
          <a:xfrm>
            <a:off x="-578083" y="1352013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6" name="Rak 44">
            <a:extLst>
              <a:ext uri="{FF2B5EF4-FFF2-40B4-BE49-F238E27FC236}">
                <a16:creationId xmlns:a16="http://schemas.microsoft.com/office/drawing/2014/main" id="{ACFD8F55-0A03-25E1-8760-114751D9A21F}"/>
              </a:ext>
            </a:extLst>
          </p:cNvPr>
          <p:cNvCxnSpPr/>
          <p:nvPr/>
        </p:nvCxnSpPr>
        <p:spPr>
          <a:xfrm>
            <a:off x="12333244" y="2189859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7" name="Rak 45">
            <a:extLst>
              <a:ext uri="{FF2B5EF4-FFF2-40B4-BE49-F238E27FC236}">
                <a16:creationId xmlns:a16="http://schemas.microsoft.com/office/drawing/2014/main" id="{6727C36F-A7D8-8AE2-CA65-9A3058C09A9D}"/>
              </a:ext>
            </a:extLst>
          </p:cNvPr>
          <p:cNvCxnSpPr/>
          <p:nvPr/>
        </p:nvCxnSpPr>
        <p:spPr>
          <a:xfrm>
            <a:off x="-578083" y="2189229"/>
            <a:ext cx="397828" cy="0"/>
          </a:xfrm>
          <a:prstGeom prst="straightConnector1">
            <a:avLst/>
          </a:prstGeom>
          <a:noFill/>
          <a:ln w="19046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8" name="Rak 6">
            <a:extLst>
              <a:ext uri="{FF2B5EF4-FFF2-40B4-BE49-F238E27FC236}">
                <a16:creationId xmlns:a16="http://schemas.microsoft.com/office/drawing/2014/main" id="{074CFBB6-B126-EECC-AFA0-AA5DD235DEF9}"/>
              </a:ext>
            </a:extLst>
          </p:cNvPr>
          <p:cNvCxnSpPr/>
          <p:nvPr/>
        </p:nvCxnSpPr>
        <p:spPr>
          <a:xfrm>
            <a:off x="6096003" y="-485893"/>
            <a:ext cx="0" cy="323844"/>
          </a:xfrm>
          <a:prstGeom prst="straightConnector1">
            <a:avLst/>
          </a:prstGeom>
          <a:noFill/>
          <a:ln w="6345" cap="flat">
            <a:solidFill>
              <a:srgbClr val="1F4A73"/>
            </a:solidFill>
            <a:prstDash val="solid"/>
            <a:miter/>
          </a:ln>
        </p:spPr>
      </p:cxnSp>
      <p:cxnSp>
        <p:nvCxnSpPr>
          <p:cNvPr id="29" name="Rak 7">
            <a:extLst>
              <a:ext uri="{FF2B5EF4-FFF2-40B4-BE49-F238E27FC236}">
                <a16:creationId xmlns:a16="http://schemas.microsoft.com/office/drawing/2014/main" id="{23AF5B17-1B93-D776-90A2-E6C3678D2491}"/>
              </a:ext>
            </a:extLst>
          </p:cNvPr>
          <p:cNvCxnSpPr/>
          <p:nvPr/>
        </p:nvCxnSpPr>
        <p:spPr>
          <a:xfrm>
            <a:off x="6096003" y="6972299"/>
            <a:ext cx="0" cy="323854"/>
          </a:xfrm>
          <a:prstGeom prst="straightConnector1">
            <a:avLst/>
          </a:prstGeom>
          <a:noFill/>
          <a:ln w="6345" cap="flat">
            <a:solidFill>
              <a:srgbClr val="1F4A73"/>
            </a:solidFill>
            <a:prstDash val="solid"/>
            <a:miter/>
          </a:ln>
        </p:spPr>
      </p:cxnSp>
      <p:sp>
        <p:nvSpPr>
          <p:cNvPr id="30" name="Platshållare för sidfot 8">
            <a:extLst>
              <a:ext uri="{FF2B5EF4-FFF2-40B4-BE49-F238E27FC236}">
                <a16:creationId xmlns:a16="http://schemas.microsoft.com/office/drawing/2014/main" id="{19412EDD-1509-CE6F-CFEC-6E8AA07DCAD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2802937" y="6116604"/>
            <a:ext cx="7487884" cy="38184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1pPr>
            <a:lvl2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2pPr>
            <a:lvl3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3pPr>
            <a:lvl4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4pPr>
            <a:lvl5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5pPr>
            <a:lvl6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v-SE" sz="1200" b="0" i="0" u="none" strike="noStrike" kern="1200" cap="none" spc="0" baseline="0">
                <a:solidFill>
                  <a:srgbClr val="03556C"/>
                </a:solidFill>
                <a:uFillTx/>
                <a:latin typeface="Helvetica" pitchFamily="2"/>
              </a:defRPr>
            </a:lvl6pPr>
          </a:lstStyle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  <a:p>
            <a:pPr lvl="0"/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v-SE" sz="3000" b="0" i="0" u="none" strike="noStrike" kern="1200" cap="none" spc="0" baseline="0">
          <a:solidFill>
            <a:srgbClr val="000000"/>
          </a:solidFill>
          <a:uFillTx/>
          <a:latin typeface="EurostileSB-Regular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GB" sz="2400" b="0" i="0" u="none" strike="noStrike" kern="1200" cap="none" spc="0" baseline="0">
          <a:solidFill>
            <a:srgbClr val="000000"/>
          </a:solidFill>
          <a:uFillTx/>
          <a:latin typeface="Arial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.png"/><Relationship Id="rId4" Type="http://schemas.openxmlformats.org/officeDocument/2006/relationships/image" Target="../media/image1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6.xml"/><Relationship Id="rId4" Type="http://schemas.openxmlformats.org/officeDocument/2006/relationships/hyperlink" Target="mailto:Veronica.kempe@2Secure.s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2secure.se/" TargetMode="Externa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0">
            <a:extLst>
              <a:ext uri="{FF2B5EF4-FFF2-40B4-BE49-F238E27FC236}">
                <a16:creationId xmlns:a16="http://schemas.microsoft.com/office/drawing/2014/main" id="{1E8C801F-0C64-30F2-5281-FAB08377E075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 t="27" b="27"/>
          <a:stretch>
            <a:fillRect/>
          </a:stretch>
        </p:blipFill>
        <p:spPr>
          <a:xfrm>
            <a:off x="7260" y="7260"/>
            <a:ext cx="12191996" cy="6858000"/>
          </a:xfrm>
        </p:spPr>
      </p:pic>
      <p:pic>
        <p:nvPicPr>
          <p:cNvPr id="3" name="Bild 12">
            <a:extLst>
              <a:ext uri="{FF2B5EF4-FFF2-40B4-BE49-F238E27FC236}">
                <a16:creationId xmlns:a16="http://schemas.microsoft.com/office/drawing/2014/main" id="{C96A2997-EA82-74E4-E49C-AA40188E4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604" b="16334"/>
          <a:stretch>
            <a:fillRect/>
          </a:stretch>
        </p:blipFill>
        <p:spPr>
          <a:xfrm>
            <a:off x="0" y="572158"/>
            <a:ext cx="8099837" cy="62858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3837A29-28E8-AEA6-8E73-2054DD27B778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463896"/>
            <a:ext cx="7465865" cy="473073"/>
          </a:xfrm>
        </p:spPr>
        <p:txBody>
          <a:bodyPr/>
          <a:lstStyle/>
          <a:p>
            <a:pPr marL="0" lvl="0" indent="0">
              <a:buNone/>
            </a:pPr>
            <a:r>
              <a:rPr lang="sv-SE" sz="4800">
                <a:solidFill>
                  <a:srgbClr val="FFFFFF"/>
                </a:solidFill>
                <a:latin typeface="EurostileSB-Regular" pitchFamily="2"/>
              </a:rPr>
              <a:t>Presentation medlemsbolag</a:t>
            </a:r>
          </a:p>
          <a:p>
            <a:pPr marL="0" lvl="0" indent="0">
              <a:buNone/>
            </a:pPr>
            <a:r>
              <a:rPr lang="sv-SE" sz="3600">
                <a:solidFill>
                  <a:srgbClr val="FFFFFF"/>
                </a:solidFill>
                <a:latin typeface="EurostileSB-Regular" pitchFamily="2"/>
              </a:rPr>
              <a:t>AI och säkerhet, Cybernode</a:t>
            </a:r>
          </a:p>
          <a:p>
            <a:pPr marL="0" lvl="0" indent="0">
              <a:buNone/>
            </a:pPr>
            <a:endParaRPr lang="sv-SE" sz="3600">
              <a:solidFill>
                <a:srgbClr val="FFFFFF"/>
              </a:solidFill>
              <a:latin typeface="EurostileSB-Regular" pitchFamily="2"/>
            </a:endParaRPr>
          </a:p>
          <a:p>
            <a:pPr marL="0" lvl="0" indent="0">
              <a:buNone/>
            </a:pPr>
            <a:r>
              <a:rPr lang="sv-SE" sz="3600">
                <a:solidFill>
                  <a:srgbClr val="FFFFFF"/>
                </a:solidFill>
                <a:latin typeface="EurostileSB-Regular" pitchFamily="2"/>
              </a:rPr>
              <a:t>September 2025</a:t>
            </a:r>
            <a:endParaRPr lang="sv-SE" sz="4800">
              <a:solidFill>
                <a:srgbClr val="FFFFFF"/>
              </a:solidFill>
              <a:latin typeface="EurostileSB-Regular" pitchFamily="2"/>
            </a:endParaRPr>
          </a:p>
        </p:txBody>
      </p:sp>
      <p:pic>
        <p:nvPicPr>
          <p:cNvPr id="5" name="Bildobjekt 1" descr="En bild som visar Teckensnitt, Grafik, logotyp, grafisk design&#10;&#10;Automatiskt genererad beskrivning">
            <a:extLst>
              <a:ext uri="{FF2B5EF4-FFF2-40B4-BE49-F238E27FC236}">
                <a16:creationId xmlns:a16="http://schemas.microsoft.com/office/drawing/2014/main" id="{562B05FD-C039-00EE-4200-ADBF94A46D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050" y="6316428"/>
            <a:ext cx="1883417" cy="263904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En bild som visar Symmetri, design, grå, konst&#10;&#10;AI-genererat innehåll kan vara felaktigt.">
            <a:extLst>
              <a:ext uri="{FF2B5EF4-FFF2-40B4-BE49-F238E27FC236}">
                <a16:creationId xmlns:a16="http://schemas.microsoft.com/office/drawing/2014/main" id="{633E193D-D65A-79ED-52A9-6B2DFC3C01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-15334"/>
            <a:ext cx="10995321" cy="687332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Bildobjekt 7">
            <a:extLst>
              <a:ext uri="{FF2B5EF4-FFF2-40B4-BE49-F238E27FC236}">
                <a16:creationId xmlns:a16="http://schemas.microsoft.com/office/drawing/2014/main" id="{1A85BF59-4DA4-D55C-38B1-AD77F995A5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50078" t="834" r="50078" b="-834"/>
          <a:stretch>
            <a:fillRect/>
          </a:stretch>
        </p:blipFill>
        <p:spPr>
          <a:xfrm>
            <a:off x="-52321" y="0"/>
            <a:ext cx="12244318" cy="69627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E13DC1-37A8-93A8-6674-81480CD1B6F8}"/>
              </a:ext>
            </a:extLst>
          </p:cNvPr>
          <p:cNvSpPr txBox="1"/>
          <p:nvPr/>
        </p:nvSpPr>
        <p:spPr>
          <a:xfrm>
            <a:off x="10465756" y="6111218"/>
            <a:ext cx="817007" cy="38184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4E58B19-E1DE-4ADD-B097-782E63264E28}" type="datetime1">
              <a:rPr lang="sv-SE" sz="1100" b="0" i="0" u="none" strike="noStrike" kern="1200" cap="none" spc="0" baseline="0">
                <a:solidFill>
                  <a:srgbClr val="03556C"/>
                </a:solidFill>
                <a:uFillTx/>
                <a:latin typeface="EurostileSB-Regular" pitchFamily="50"/>
              </a:rPr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2025-09-22</a:t>
            </a:fld>
            <a:endParaRPr lang="en-GB" sz="1100" b="0" i="0" u="none" strike="noStrike" kern="1200" cap="none" spc="0" baseline="0">
              <a:solidFill>
                <a:srgbClr val="03556C"/>
              </a:solidFill>
              <a:uFillTx/>
              <a:latin typeface="EurostileSB-Regular" pitchFamily="50"/>
            </a:endParaRP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DCD2833-C98B-9549-F174-942A6566965D}"/>
              </a:ext>
            </a:extLst>
          </p:cNvPr>
          <p:cNvSpPr txBox="1"/>
          <p:nvPr/>
        </p:nvSpPr>
        <p:spPr>
          <a:xfrm>
            <a:off x="11457697" y="6116604"/>
            <a:ext cx="377107" cy="37627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89C2CFB-5A07-4F65-93CB-DFE7B77127D4}" type="slidenum">
              <a:rPr lang="en-GB" sz="1100" b="0" i="0" u="none" strike="noStrike" kern="1200" cap="none" spc="0" baseline="0">
                <a:solidFill>
                  <a:srgbClr val="03556C"/>
                </a:solidFill>
                <a:uFillTx/>
                <a:latin typeface="EurostileSB-Regular" pitchFamily="50"/>
              </a:rPr>
              <a:t>2</a:t>
            </a:fld>
            <a:endParaRPr lang="en-GB" sz="1100" b="0" i="0" u="none" strike="noStrike" kern="1200" cap="none" spc="0" baseline="0">
              <a:solidFill>
                <a:srgbClr val="03556C"/>
              </a:solidFill>
              <a:uFillTx/>
              <a:latin typeface="EurostileSB-Regular" pitchFamily="50"/>
            </a:endParaRP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86CE9575-0F13-7C3A-59DD-6F34C13387A4}"/>
              </a:ext>
            </a:extLst>
          </p:cNvPr>
          <p:cNvSpPr txBox="1"/>
          <p:nvPr/>
        </p:nvSpPr>
        <p:spPr>
          <a:xfrm>
            <a:off x="440265" y="1211772"/>
            <a:ext cx="7208983" cy="4730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2000" b="0" i="0" u="none" strike="noStrike" kern="1200" cap="none" spc="0" baseline="0">
              <a:solidFill>
                <a:srgbClr val="000000"/>
              </a:solidFill>
              <a:uFillTx/>
              <a:latin typeface="EurostileSB-Regular" pitchFamily="50"/>
            </a:endParaRPr>
          </a:p>
        </p:txBody>
      </p:sp>
      <p:sp>
        <p:nvSpPr>
          <p:cNvPr id="7" name="Platshållare för text 9">
            <a:extLst>
              <a:ext uri="{FF2B5EF4-FFF2-40B4-BE49-F238E27FC236}">
                <a16:creationId xmlns:a16="http://schemas.microsoft.com/office/drawing/2014/main" id="{287EF570-ED18-9421-55D6-1E0005224C0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40265" y="1164671"/>
            <a:ext cx="6055431" cy="473073"/>
          </a:xfrm>
        </p:spPr>
        <p:txBody>
          <a:bodyPr/>
          <a:lstStyle/>
          <a:p>
            <a:pPr marL="0" lvl="0" indent="0">
              <a:buNone/>
            </a:pPr>
            <a:r>
              <a:rPr lang="sv-SE" dirty="0">
                <a:latin typeface="EurostileSB-Regular" pitchFamily="2"/>
              </a:rPr>
              <a:t>Presentation deltagare</a:t>
            </a:r>
          </a:p>
          <a:p>
            <a:pPr marL="285750" lvl="0" indent="-285750"/>
            <a:endParaRPr lang="sv-SE" sz="1600" dirty="0">
              <a:latin typeface="EurostileSB-Regular" pitchFamily="2"/>
            </a:endParaRPr>
          </a:p>
          <a:p>
            <a:pPr marL="285750" lvl="0" indent="-285750"/>
            <a:endParaRPr lang="sv-SE" sz="1600" dirty="0">
              <a:latin typeface="EurostileSB-Regular" pitchFamily="2"/>
            </a:endParaRPr>
          </a:p>
          <a:p>
            <a:pPr marL="285750" lvl="0" indent="-285750"/>
            <a:endParaRPr lang="sv-SE" sz="1600" dirty="0">
              <a:latin typeface="EurostileSB-Regular" pitchFamily="2"/>
            </a:endParaRPr>
          </a:p>
          <a:p>
            <a:pPr marL="285750" lvl="0" indent="-285750"/>
            <a:r>
              <a:rPr lang="sv-SE" sz="1600" dirty="0">
                <a:latin typeface="EurostileSB-Regular" pitchFamily="2"/>
              </a:rPr>
              <a:t>Lucas Pettersson, specialist teknisk cybersäkerhet</a:t>
            </a:r>
          </a:p>
          <a:p>
            <a:pPr marL="285750" lvl="0" indent="-285750"/>
            <a:endParaRPr lang="sv-SE" sz="1600" dirty="0">
              <a:latin typeface="EurostileSB-Regular" pitchFamily="2"/>
            </a:endParaRPr>
          </a:p>
          <a:p>
            <a:pPr marL="285750" lvl="0" indent="-285750"/>
            <a:r>
              <a:rPr lang="sv-SE" sz="1600" dirty="0">
                <a:latin typeface="EurostileSB-Regular" pitchFamily="2"/>
              </a:rPr>
              <a:t>Josefine Wigbäck, specialist inom säkerhetsskydd</a:t>
            </a:r>
          </a:p>
          <a:p>
            <a:pPr marL="285750" lvl="0" indent="-285750"/>
            <a:endParaRPr lang="sv-SE" sz="1600" dirty="0">
              <a:latin typeface="EurostileSB-Regular" pitchFamily="2"/>
            </a:endParaRPr>
          </a:p>
          <a:p>
            <a:pPr marL="285750" lvl="0" indent="-285750"/>
            <a:r>
              <a:rPr lang="sv-SE" sz="1600" dirty="0">
                <a:latin typeface="EurostileSB-Regular" pitchFamily="2"/>
              </a:rPr>
              <a:t>Veronica Ullvahn Kempe, specialist inom informations- och cybersäkerhet</a:t>
            </a:r>
          </a:p>
          <a:p>
            <a:pPr marL="0" lvl="0" indent="0">
              <a:buNone/>
            </a:pPr>
            <a:endParaRPr lang="sv-SE" sz="1600" dirty="0">
              <a:latin typeface="EurostileSB-Regular" pitchFamily="2"/>
            </a:endParaRPr>
          </a:p>
          <a:p>
            <a:pPr marL="0" lvl="0" indent="0">
              <a:buNone/>
            </a:pPr>
            <a:r>
              <a:rPr lang="sv-SE" sz="1600" dirty="0">
                <a:latin typeface="EurostileSB-Regular" pitchFamily="2"/>
              </a:rPr>
              <a:t>Kontakt:</a:t>
            </a:r>
          </a:p>
          <a:p>
            <a:pPr marL="0" lvl="0" indent="0">
              <a:buNone/>
            </a:pPr>
            <a:r>
              <a:rPr lang="sv-SE" sz="1600" dirty="0">
                <a:latin typeface="EurostileSB-Regular" pitchFamily="2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Veronica.kempe@2Secure.se</a:t>
            </a:r>
            <a:endParaRPr lang="sv-SE" sz="1600" dirty="0">
              <a:latin typeface="EurostileSB-Regular" pitchFamily="2"/>
            </a:endParaRPr>
          </a:p>
          <a:p>
            <a:pPr marL="0" lvl="0" indent="0">
              <a:buNone/>
            </a:pPr>
            <a:r>
              <a:rPr lang="sv-SE" sz="1200" dirty="0"/>
              <a:t>+46 (0)72 1427282</a:t>
            </a:r>
          </a:p>
          <a:p>
            <a:pPr marL="0" lvl="0" indent="0">
              <a:buNone/>
            </a:pPr>
            <a:endParaRPr lang="sv-SE" sz="1200" dirty="0">
              <a:latin typeface="EurostileSB-Regular" pitchFamily="2"/>
            </a:endParaRPr>
          </a:p>
          <a:p>
            <a:pPr marL="0" lvl="0" indent="0">
              <a:buNone/>
            </a:pPr>
            <a:endParaRPr lang="sv-SE" sz="1600" dirty="0">
              <a:latin typeface="EurostileSB-Regular" pitchFamily="2"/>
            </a:endParaRPr>
          </a:p>
          <a:p>
            <a:pPr marL="285750" lvl="0" indent="-285750"/>
            <a:endParaRPr lang="sv-SE" sz="2000" dirty="0">
              <a:latin typeface="EurostileSB-Regular" pitchFamily="2"/>
            </a:endParaRPr>
          </a:p>
          <a:p>
            <a:pPr marL="0" lvl="0" indent="0">
              <a:buNone/>
            </a:pPr>
            <a:endParaRPr lang="sv-SE" sz="400" dirty="0">
              <a:latin typeface="EurostileSB-Regular" pitchFamily="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75" descr="En bild som visar Symmetri, design, mönster, konst&#10;&#10;AI-genererat innehåll kan vara felaktigt.">
            <a:extLst>
              <a:ext uri="{FF2B5EF4-FFF2-40B4-BE49-F238E27FC236}">
                <a16:creationId xmlns:a16="http://schemas.microsoft.com/office/drawing/2014/main" id="{7E6814EF-F767-242B-4318-9DFDBAD82A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62" y="-20317"/>
            <a:ext cx="12191996" cy="91433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Bild 73">
            <a:extLst>
              <a:ext uri="{FF2B5EF4-FFF2-40B4-BE49-F238E27FC236}">
                <a16:creationId xmlns:a16="http://schemas.microsoft.com/office/drawing/2014/main" id="{340654DE-EF23-CA45-5432-91EAC7D5AE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3247" r="-453" b="8719"/>
          <a:stretch>
            <a:fillRect/>
          </a:stretch>
        </p:blipFill>
        <p:spPr>
          <a:xfrm>
            <a:off x="-18123" y="255391"/>
            <a:ext cx="11423654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tshållare för text 5">
            <a:extLst>
              <a:ext uri="{FF2B5EF4-FFF2-40B4-BE49-F238E27FC236}">
                <a16:creationId xmlns:a16="http://schemas.microsoft.com/office/drawing/2014/main" id="{F3112FA1-BC98-D042-7A26-B615D924394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663378"/>
            <a:ext cx="11423654" cy="473073"/>
          </a:xfrm>
        </p:spPr>
        <p:txBody>
          <a:bodyPr/>
          <a:lstStyle/>
          <a:p>
            <a:pPr marL="0" lvl="0" indent="0">
              <a:buNone/>
            </a:pPr>
            <a:r>
              <a:rPr lang="sv-SE" sz="3000" dirty="0">
                <a:latin typeface="EurostileSB-Regular" pitchFamily="2"/>
              </a:rPr>
              <a:t>Presentation 2Secure år 2025</a:t>
            </a:r>
            <a:endParaRPr lang="sv-SE" sz="4800" dirty="0">
              <a:latin typeface="EurostileSB-Regular" pitchFamily="2"/>
            </a:endParaRPr>
          </a:p>
          <a:p>
            <a:pPr marL="0" lvl="0" indent="0">
              <a:buNone/>
            </a:pPr>
            <a:endParaRPr lang="sv-SE" sz="3000" dirty="0">
              <a:latin typeface="EurostileSB-Regular" pitchFamily="2"/>
            </a:endParaRPr>
          </a:p>
        </p:txBody>
      </p:sp>
      <p:sp>
        <p:nvSpPr>
          <p:cNvPr id="6" name="Platshållare för innehåll 1">
            <a:extLst>
              <a:ext uri="{FF2B5EF4-FFF2-40B4-BE49-F238E27FC236}">
                <a16:creationId xmlns:a16="http://schemas.microsoft.com/office/drawing/2014/main" id="{8003B71F-0930-C750-A974-A3353AD69B9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4565580"/>
            <a:ext cx="2198629" cy="2575279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sz="1200" dirty="0">
                <a:solidFill>
                  <a:srgbClr val="1C1C1C"/>
                </a:solidFill>
                <a:latin typeface="Helvetica" pitchFamily="2"/>
              </a:rPr>
              <a:t>– Vår erfarenhet  bygger på förtroendefulla kundrelationer.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v-SE" sz="1200" dirty="0">
                <a:solidFill>
                  <a:srgbClr val="1C1C1C"/>
                </a:solidFill>
                <a:latin typeface="Helvetica" pitchFamily="2"/>
              </a:rPr>
              <a:t>Konsultföretag specialiserat på säkerhet, risk- och krishantering för privata och offentliga aktörer med höga krav.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1100" dirty="0">
                <a:solidFill>
                  <a:srgbClr val="1C1C1C"/>
                </a:solidFill>
                <a:latin typeface="Helvetica" pitchFamily="2"/>
              </a:rPr>
              <a:t> .</a:t>
            </a:r>
          </a:p>
        </p:txBody>
      </p:sp>
      <p:sp>
        <p:nvSpPr>
          <p:cNvPr id="7" name="Platshållare för text 12">
            <a:extLst>
              <a:ext uri="{FF2B5EF4-FFF2-40B4-BE49-F238E27FC236}">
                <a16:creationId xmlns:a16="http://schemas.microsoft.com/office/drawing/2014/main" id="{9DCBFE03-4A04-F4C6-AFDD-4ABA6E6EF36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42166" y="4551361"/>
            <a:ext cx="2218544" cy="2575279"/>
          </a:xfrm>
        </p:spPr>
        <p:txBody>
          <a:bodyPr/>
          <a:lstStyle/>
          <a:p>
            <a:pPr marL="50804" lvl="0" indent="0">
              <a:lnSpc>
                <a:spcPct val="100000"/>
              </a:lnSpc>
              <a:buNone/>
            </a:pPr>
            <a:r>
              <a:rPr lang="sv-SE" sz="1100" dirty="0">
                <a:solidFill>
                  <a:srgbClr val="1C1C1C"/>
                </a:solidFill>
                <a:latin typeface="Arial" pitchFamily="34"/>
                <a:cs typeface="Arial" pitchFamily="34"/>
              </a:rPr>
              <a:t>– </a:t>
            </a:r>
            <a:r>
              <a:rPr lang="sv-SE" sz="1200" dirty="0">
                <a:solidFill>
                  <a:srgbClr val="1C1C1C"/>
                </a:solidFill>
                <a:latin typeface="Helvetica" pitchFamily="2"/>
              </a:rPr>
              <a:t>Vi utför tjänster inom område </a:t>
            </a:r>
          </a:p>
          <a:p>
            <a:pPr>
              <a:lnSpc>
                <a:spcPct val="100000"/>
              </a:lnSpc>
            </a:pPr>
            <a:r>
              <a:rPr lang="sv-SE" sz="1200" dirty="0">
                <a:solidFill>
                  <a:srgbClr val="1C1C1C"/>
                </a:solidFill>
                <a:latin typeface="Helvetica" pitchFamily="2"/>
              </a:rPr>
              <a:t>Personalsäkerhet</a:t>
            </a:r>
          </a:p>
          <a:p>
            <a:pPr>
              <a:lnSpc>
                <a:spcPct val="100000"/>
              </a:lnSpc>
            </a:pPr>
            <a:r>
              <a:rPr lang="sv-SE" sz="1200" dirty="0">
                <a:solidFill>
                  <a:srgbClr val="1C1C1C"/>
                </a:solidFill>
                <a:latin typeface="Helvetica" pitchFamily="2"/>
              </a:rPr>
              <a:t>Säkerhetsskydd</a:t>
            </a:r>
          </a:p>
          <a:p>
            <a:pPr>
              <a:lnSpc>
                <a:spcPct val="100000"/>
              </a:lnSpc>
            </a:pPr>
            <a:r>
              <a:rPr lang="sv-SE" sz="1200" dirty="0">
                <a:solidFill>
                  <a:srgbClr val="1C1C1C"/>
                </a:solidFill>
                <a:latin typeface="Helvetica" pitchFamily="2"/>
              </a:rPr>
              <a:t>Informations- och cybersäkerhet</a:t>
            </a:r>
          </a:p>
        </p:txBody>
      </p:sp>
      <p:sp>
        <p:nvSpPr>
          <p:cNvPr id="8" name="Platshållare för text 15">
            <a:extLst>
              <a:ext uri="{FF2B5EF4-FFF2-40B4-BE49-F238E27FC236}">
                <a16:creationId xmlns:a16="http://schemas.microsoft.com/office/drawing/2014/main" id="{B317DD65-8DFB-568A-B971-A714BE162D5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901174" y="1531190"/>
            <a:ext cx="8888196" cy="941073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sv-SE" sz="1050" dirty="0">
                <a:solidFill>
                  <a:srgbClr val="7F7F7F"/>
                </a:solidFill>
                <a:latin typeface="Arial" pitchFamily="34"/>
                <a:cs typeface="Arial" pitchFamily="34"/>
              </a:rPr>
              <a:t>Svenskt bolag som grundes av 6 poliser. </a:t>
            </a:r>
            <a:br>
              <a:rPr lang="sv-SE" sz="1050" dirty="0">
                <a:solidFill>
                  <a:srgbClr val="7F7F7F"/>
                </a:solidFill>
                <a:latin typeface="Arial" pitchFamily="34"/>
                <a:cs typeface="Arial" pitchFamily="34"/>
              </a:rPr>
            </a:br>
            <a:r>
              <a:rPr lang="sv-SE" sz="800" dirty="0">
                <a:solidFill>
                  <a:srgbClr val="7F7F7F"/>
                </a:solidFill>
                <a:latin typeface="Arial" pitchFamily="34"/>
                <a:cs typeface="Arial" pitchFamily="34"/>
              </a:rPr>
              <a:t>(som även grundat Polisens Nationella insatsstyrka)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1050" dirty="0">
                <a:solidFill>
                  <a:srgbClr val="7F7F7F"/>
                </a:solidFill>
                <a:latin typeface="Arial" pitchFamily="34"/>
                <a:cs typeface="Arial" pitchFamily="34"/>
              </a:rPr>
              <a:t>Ledord 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1050" dirty="0">
                <a:solidFill>
                  <a:srgbClr val="7F7F7F"/>
                </a:solidFill>
                <a:latin typeface="Arial" pitchFamily="34"/>
                <a:cs typeface="Arial" pitchFamily="34"/>
              </a:rPr>
              <a:t>– Handlingskraft, kompetens och pålitlighet</a:t>
            </a:r>
          </a:p>
          <a:p>
            <a:pPr marL="0" lvl="0" indent="0">
              <a:lnSpc>
                <a:spcPct val="100000"/>
              </a:lnSpc>
              <a:buNone/>
            </a:pPr>
            <a:r>
              <a:rPr lang="sv-SE" sz="1050" dirty="0">
                <a:solidFill>
                  <a:srgbClr val="7F7F7F"/>
                </a:solidFill>
                <a:latin typeface="Arial" pitchFamily="34"/>
                <a:cs typeface="Arial" pitchFamily="34"/>
              </a:rPr>
              <a:t>120 medarbetare i Lund, Göteborg, Stockholm, Växjö</a:t>
            </a:r>
          </a:p>
        </p:txBody>
      </p:sp>
      <p:sp>
        <p:nvSpPr>
          <p:cNvPr id="9" name="Platshållare för text 16">
            <a:extLst>
              <a:ext uri="{FF2B5EF4-FFF2-40B4-BE49-F238E27FC236}">
                <a16:creationId xmlns:a16="http://schemas.microsoft.com/office/drawing/2014/main" id="{3A5ACED1-1802-77E0-44CC-3EFC21C0903F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9510" y="3456898"/>
            <a:ext cx="2079491" cy="410821"/>
          </a:xfrm>
        </p:spPr>
        <p:txBody>
          <a:bodyPr/>
          <a:lstStyle/>
          <a:p>
            <a:pPr marL="0" lvl="0" indent="0">
              <a:buNone/>
            </a:pPr>
            <a:r>
              <a:rPr lang="sv-SE" sz="2000" b="1">
                <a:solidFill>
                  <a:srgbClr val="03556C"/>
                </a:solidFill>
                <a:latin typeface="EurostileSB-Regular" pitchFamily="2"/>
                <a:cs typeface="Arial" pitchFamily="34"/>
              </a:rPr>
              <a:t>Säkerhet är </a:t>
            </a:r>
            <a:br>
              <a:rPr lang="sv-SE" sz="2000" b="1">
                <a:solidFill>
                  <a:srgbClr val="03556C"/>
                </a:solidFill>
                <a:latin typeface="EurostileSB-Regular" pitchFamily="2"/>
                <a:cs typeface="Arial" pitchFamily="34"/>
              </a:rPr>
            </a:br>
            <a:r>
              <a:rPr lang="sv-SE" sz="2000" b="1">
                <a:solidFill>
                  <a:srgbClr val="03556C"/>
                </a:solidFill>
                <a:latin typeface="EurostileSB-Regular" pitchFamily="2"/>
                <a:cs typeface="Arial" pitchFamily="34"/>
              </a:rPr>
              <a:t>vår expertis</a:t>
            </a:r>
            <a:endParaRPr lang="sv-SE" sz="2000" b="1">
              <a:solidFill>
                <a:srgbClr val="03556C"/>
              </a:solidFill>
              <a:latin typeface="EurostileSB-Regular" pitchFamily="2"/>
            </a:endParaRPr>
          </a:p>
        </p:txBody>
      </p:sp>
      <p:sp>
        <p:nvSpPr>
          <p:cNvPr id="10" name="Platshållare för text 17">
            <a:extLst>
              <a:ext uri="{FF2B5EF4-FFF2-40B4-BE49-F238E27FC236}">
                <a16:creationId xmlns:a16="http://schemas.microsoft.com/office/drawing/2014/main" id="{05311E7B-B61B-EA3D-AA92-A142C736CC3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2742166" y="3442679"/>
            <a:ext cx="2079491" cy="410821"/>
          </a:xfrm>
        </p:spPr>
        <p:txBody>
          <a:bodyPr/>
          <a:lstStyle/>
          <a:p>
            <a:pPr marL="0" lvl="0" indent="0">
              <a:buNone/>
            </a:pPr>
            <a:r>
              <a:rPr lang="sv-SE" sz="2000" b="1" dirty="0">
                <a:solidFill>
                  <a:srgbClr val="03556C"/>
                </a:solidFill>
                <a:latin typeface="EurostileSB-Regular" pitchFamily="2"/>
              </a:rPr>
              <a:t>Att skapa trygghet </a:t>
            </a:r>
            <a:br>
              <a:rPr lang="sv-SE" sz="2000" b="1" dirty="0">
                <a:solidFill>
                  <a:srgbClr val="03556C"/>
                </a:solidFill>
                <a:latin typeface="EurostileSB-Regular" pitchFamily="2"/>
              </a:rPr>
            </a:br>
            <a:r>
              <a:rPr lang="sv-SE" sz="2000" b="1" dirty="0">
                <a:solidFill>
                  <a:srgbClr val="03556C"/>
                </a:solidFill>
                <a:latin typeface="EurostileSB-Regular" pitchFamily="2"/>
              </a:rPr>
              <a:t>är vårt kall</a:t>
            </a:r>
          </a:p>
        </p:txBody>
      </p:sp>
      <p:sp>
        <p:nvSpPr>
          <p:cNvPr id="11" name="Platshållare för text 20">
            <a:extLst>
              <a:ext uri="{FF2B5EF4-FFF2-40B4-BE49-F238E27FC236}">
                <a16:creationId xmlns:a16="http://schemas.microsoft.com/office/drawing/2014/main" id="{64786126-F2B9-FBA0-7D96-D3DD23A3A14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10830" y="1482717"/>
            <a:ext cx="1259586" cy="410821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sv-SE" b="1">
                <a:solidFill>
                  <a:srgbClr val="7DB2BD"/>
                </a:solidFill>
                <a:latin typeface="EurostileSB-Regular" pitchFamily="2"/>
              </a:rPr>
              <a:t>Vår resa </a:t>
            </a:r>
            <a:br>
              <a:rPr lang="sv-SE" b="1">
                <a:solidFill>
                  <a:srgbClr val="7DB2BD"/>
                </a:solidFill>
                <a:latin typeface="EurostileSB-Regular" pitchFamily="2"/>
              </a:rPr>
            </a:br>
            <a:r>
              <a:rPr lang="sv-SE" b="1">
                <a:solidFill>
                  <a:srgbClr val="7DB2BD"/>
                </a:solidFill>
                <a:latin typeface="EurostileSB-Regular" pitchFamily="2"/>
              </a:rPr>
              <a:t>startade </a:t>
            </a:r>
            <a:br>
              <a:rPr lang="sv-SE" b="1">
                <a:solidFill>
                  <a:srgbClr val="7DB2BD"/>
                </a:solidFill>
                <a:latin typeface="EurostileSB-Regular" pitchFamily="2"/>
              </a:rPr>
            </a:br>
            <a:r>
              <a:rPr lang="sv-SE" b="1">
                <a:solidFill>
                  <a:srgbClr val="7DB2BD"/>
                </a:solidFill>
                <a:latin typeface="EurostileSB-Regular" pitchFamily="2"/>
              </a:rPr>
              <a:t>2006</a:t>
            </a:r>
          </a:p>
        </p:txBody>
      </p:sp>
      <p:pic>
        <p:nvPicPr>
          <p:cNvPr id="12" name="Graphic 108">
            <a:extLst>
              <a:ext uri="{FF2B5EF4-FFF2-40B4-BE49-F238E27FC236}">
                <a16:creationId xmlns:a16="http://schemas.microsoft.com/office/drawing/2014/main" id="{9D064AF7-AFAF-39A6-8FF2-97A5D5A9CB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99510" y="3049588"/>
            <a:ext cx="200025" cy="25717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3" name="Graphic 98">
            <a:extLst>
              <a:ext uri="{FF2B5EF4-FFF2-40B4-BE49-F238E27FC236}">
                <a16:creationId xmlns:a16="http://schemas.microsoft.com/office/drawing/2014/main" id="{7FF233E2-EFD6-B505-2E8E-9E46696231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42166" y="3049588"/>
            <a:ext cx="219071" cy="28575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4" name="Graphic 20">
            <a:extLst>
              <a:ext uri="{FF2B5EF4-FFF2-40B4-BE49-F238E27FC236}">
                <a16:creationId xmlns:a16="http://schemas.microsoft.com/office/drawing/2014/main" id="{CC05901A-379B-E485-D5FD-76A0D5DE61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03879" y="3049588"/>
            <a:ext cx="257175" cy="257175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5" name="Graphic 153">
            <a:extLst>
              <a:ext uri="{FF2B5EF4-FFF2-40B4-BE49-F238E27FC236}">
                <a16:creationId xmlns:a16="http://schemas.microsoft.com/office/drawing/2014/main" id="{E069011B-526E-4B0E-D207-87A1F30121AD}"/>
              </a:ext>
            </a:extLst>
          </p:cNvPr>
          <p:cNvGrpSpPr/>
          <p:nvPr/>
        </p:nvGrpSpPr>
        <p:grpSpPr>
          <a:xfrm>
            <a:off x="7406932" y="3049588"/>
            <a:ext cx="196212" cy="306708"/>
            <a:chOff x="7406932" y="3049588"/>
            <a:chExt cx="196212" cy="306708"/>
          </a:xfrm>
        </p:grpSpPr>
        <p:sp>
          <p:nvSpPr>
            <p:cNvPr id="16" name="Graphic 153">
              <a:extLst>
                <a:ext uri="{FF2B5EF4-FFF2-40B4-BE49-F238E27FC236}">
                  <a16:creationId xmlns:a16="http://schemas.microsoft.com/office/drawing/2014/main" id="{E12DE765-901B-D8F0-9D1E-4BF3DBD30C0C}"/>
                </a:ext>
              </a:extLst>
            </p:cNvPr>
            <p:cNvSpPr/>
            <p:nvPr/>
          </p:nvSpPr>
          <p:spPr>
            <a:xfrm>
              <a:off x="7449790" y="3112453"/>
              <a:ext cx="153354" cy="15811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3352"/>
                <a:gd name="f7" fmla="val 158114"/>
                <a:gd name="f8" fmla="val 75248"/>
                <a:gd name="f9" fmla="val 41910"/>
                <a:gd name="f10" fmla="val 11430"/>
                <a:gd name="f11" fmla="val 20955"/>
                <a:gd name="f12" fmla="val 952"/>
                <a:gd name="f13" fmla="val 52388"/>
                <a:gd name="f14" fmla="val 54293"/>
                <a:gd name="f15" fmla="val 56198"/>
                <a:gd name="f16" fmla="val 1905"/>
                <a:gd name="f17" fmla="val 58103"/>
                <a:gd name="f18" fmla="val 59055"/>
                <a:gd name="f19" fmla="val 3810"/>
                <a:gd name="f20" fmla="val 60008"/>
                <a:gd name="f21" fmla="val 5715"/>
                <a:gd name="f22" fmla="val 48578"/>
                <a:gd name="f23" fmla="val 47625"/>
                <a:gd name="f24" fmla="val 66675"/>
                <a:gd name="f25" fmla="val 73343"/>
                <a:gd name="f26" fmla="val 80010"/>
                <a:gd name="f27" fmla="val 84773"/>
                <a:gd name="f28" fmla="val 89535"/>
                <a:gd name="f29" fmla="val 95250"/>
                <a:gd name="f30" fmla="val 6667"/>
                <a:gd name="f31" fmla="val 2858"/>
                <a:gd name="f32" fmla="val 98108"/>
                <a:gd name="f33" fmla="val 101918"/>
                <a:gd name="f34" fmla="val 103823"/>
                <a:gd name="f35" fmla="val 104775"/>
                <a:gd name="f36" fmla="val 105727"/>
                <a:gd name="f37" fmla="val 137160"/>
                <a:gd name="f38" fmla="val 40958"/>
                <a:gd name="f39" fmla="val 158115"/>
                <a:gd name="f40" fmla="val 74295"/>
                <a:gd name="f41" fmla="val 118110"/>
                <a:gd name="f42" fmla="val 153353"/>
                <a:gd name="f43" fmla="val 122873"/>
                <a:gd name="f44" fmla="val 79058"/>
                <a:gd name="f45" fmla="val 35243"/>
                <a:gd name="f46" fmla="val 119063"/>
                <a:gd name="f47" fmla="val 134303"/>
                <a:gd name="f48" fmla="val 100013"/>
                <a:gd name="f49" fmla="val 34290"/>
                <a:gd name="f50" fmla="val 22860"/>
                <a:gd name="f51" fmla="val 91440"/>
                <a:gd name="f52" fmla="val 13335"/>
                <a:gd name="f53" fmla="val 109538"/>
                <a:gd name="f54" fmla="val 19050"/>
                <a:gd name="f55" fmla="val 125730"/>
                <a:gd name="f56" fmla="val 31433"/>
                <a:gd name="f57" fmla="val 12383"/>
                <a:gd name="f58" fmla="val 78105"/>
                <a:gd name="f59" fmla="val 24765"/>
                <a:gd name="f60" fmla="val 87630"/>
                <a:gd name="f61" fmla="val 62865"/>
                <a:gd name="f62" fmla="val 65723"/>
                <a:gd name="f63" fmla="val 72390"/>
                <a:gd name="f64" fmla="val 15240"/>
                <a:gd name="f65" fmla="val 23813"/>
                <a:gd name="f66" fmla="val 30480"/>
                <a:gd name="f67" fmla="val 40005"/>
                <a:gd name="f68" fmla="val 18098"/>
                <a:gd name="f69" fmla="val 21908"/>
                <a:gd name="f70" fmla="val 51435"/>
                <a:gd name="f71" fmla="val 49530"/>
                <a:gd name="f72" fmla="val 60960"/>
                <a:gd name="f73" fmla="val 80963"/>
                <a:gd name="f74" fmla="val 61913"/>
                <a:gd name="f75" fmla="val 90488"/>
                <a:gd name="f76" fmla="val 67628"/>
                <a:gd name="f77" fmla="val 86678"/>
                <a:gd name="f78" fmla="val 96202"/>
                <a:gd name="f79" fmla="val 85725"/>
                <a:gd name="f80" fmla="val 145733"/>
                <a:gd name="f81" fmla="val 107633"/>
                <a:gd name="f82" fmla="val 14288"/>
                <a:gd name="f83" fmla="val 121920"/>
                <a:gd name="f84" fmla="val 143828"/>
                <a:gd name="f85" fmla="val 39053"/>
                <a:gd name="f86" fmla="val 139065"/>
                <a:gd name="f87" fmla="val 135255"/>
                <a:gd name="f88" fmla="val 126682"/>
                <a:gd name="f89" fmla="val 111443"/>
                <a:gd name="f90" fmla="val 100965"/>
                <a:gd name="f91" fmla="val 140970"/>
                <a:gd name="f92" fmla="val 141923"/>
                <a:gd name="f93" fmla="val 92393"/>
                <a:gd name="f94" fmla="+- 0 0 -90"/>
                <a:gd name="f95" fmla="*/ f3 1 153352"/>
                <a:gd name="f96" fmla="*/ f4 1 158114"/>
                <a:gd name="f97" fmla="+- f7 0 f5"/>
                <a:gd name="f98" fmla="+- f6 0 f5"/>
                <a:gd name="f99" fmla="*/ f94 f0 1"/>
                <a:gd name="f100" fmla="*/ f98 1 153352"/>
                <a:gd name="f101" fmla="*/ f97 1 158114"/>
                <a:gd name="f102" fmla="*/ 75248 f98 1"/>
                <a:gd name="f103" fmla="*/ 0 f97 1"/>
                <a:gd name="f104" fmla="*/ 952 f98 1"/>
                <a:gd name="f105" fmla="*/ 52388 f97 1"/>
                <a:gd name="f106" fmla="*/ 1905 f98 1"/>
                <a:gd name="f107" fmla="*/ 58103 f97 1"/>
                <a:gd name="f108" fmla="*/ 5715 f98 1"/>
                <a:gd name="f109" fmla="*/ 60008 f97 1"/>
                <a:gd name="f110" fmla="*/ 48578 f98 1"/>
                <a:gd name="f111" fmla="*/ 47625 f98 1"/>
                <a:gd name="f112" fmla="*/ 80010 f97 1"/>
                <a:gd name="f113" fmla="*/ 95250 f97 1"/>
                <a:gd name="f114" fmla="*/ 6667 f98 1"/>
                <a:gd name="f115" fmla="*/ 0 f98 1"/>
                <a:gd name="f116" fmla="*/ 101918 f97 1"/>
                <a:gd name="f117" fmla="*/ 103823 f97 1"/>
                <a:gd name="f118" fmla="*/ 105727 f97 1"/>
                <a:gd name="f119" fmla="*/ 74295 f98 1"/>
                <a:gd name="f120" fmla="*/ 158115 f97 1"/>
                <a:gd name="f121" fmla="*/ 153353 f98 1"/>
                <a:gd name="f122" fmla="*/ 79058 f97 1"/>
                <a:gd name="f123" fmla="*/ 134303 f98 1"/>
                <a:gd name="f124" fmla="*/ 47625 f97 1"/>
                <a:gd name="f125" fmla="*/ 100013 f98 1"/>
                <a:gd name="f126" fmla="*/ 91440 f98 1"/>
                <a:gd name="f127" fmla="*/ 13335 f97 1"/>
                <a:gd name="f128" fmla="*/ 12383 f97 1"/>
                <a:gd name="f129" fmla="*/ 87630 f98 1"/>
                <a:gd name="f130" fmla="*/ 48578 f97 1"/>
                <a:gd name="f131" fmla="*/ 62865 f98 1"/>
                <a:gd name="f132" fmla="*/ 15240 f98 1"/>
                <a:gd name="f133" fmla="*/ 58103 f98 1"/>
                <a:gd name="f134" fmla="*/ 49530 f98 1"/>
                <a:gd name="f135" fmla="*/ 60960 f98 1"/>
                <a:gd name="f136" fmla="*/ 80963 f97 1"/>
                <a:gd name="f137" fmla="*/ 61913 f98 1"/>
                <a:gd name="f138" fmla="*/ 60960 f97 1"/>
                <a:gd name="f139" fmla="*/ 89535 f98 1"/>
                <a:gd name="f140" fmla="*/ 90488 f98 1"/>
                <a:gd name="f141" fmla="*/ 96202 f97 1"/>
                <a:gd name="f142" fmla="*/ 145733 f97 1"/>
                <a:gd name="f143" fmla="*/ 107633 f97 1"/>
                <a:gd name="f144" fmla="*/ 14288 f98 1"/>
                <a:gd name="f145" fmla="*/ 143828 f97 1"/>
                <a:gd name="f146" fmla="*/ 135255 f98 1"/>
                <a:gd name="f147" fmla="*/ 101918 f98 1"/>
                <a:gd name="f148" fmla="*/ 100965 f98 1"/>
                <a:gd name="f149" fmla="*/ 139065 f98 1"/>
                <a:gd name="f150" fmla="*/ 141923 f98 1"/>
                <a:gd name="f151" fmla="*/ 98108 f97 1"/>
                <a:gd name="f152" fmla="*/ f99 1 f2"/>
                <a:gd name="f153" fmla="*/ f102 1 153352"/>
                <a:gd name="f154" fmla="*/ f103 1 158114"/>
                <a:gd name="f155" fmla="*/ f104 1 153352"/>
                <a:gd name="f156" fmla="*/ f105 1 158114"/>
                <a:gd name="f157" fmla="*/ f106 1 153352"/>
                <a:gd name="f158" fmla="*/ f107 1 158114"/>
                <a:gd name="f159" fmla="*/ f108 1 153352"/>
                <a:gd name="f160" fmla="*/ f109 1 158114"/>
                <a:gd name="f161" fmla="*/ f110 1 153352"/>
                <a:gd name="f162" fmla="*/ f111 1 153352"/>
                <a:gd name="f163" fmla="*/ f112 1 158114"/>
                <a:gd name="f164" fmla="*/ f113 1 158114"/>
                <a:gd name="f165" fmla="*/ f114 1 153352"/>
                <a:gd name="f166" fmla="*/ f115 1 153352"/>
                <a:gd name="f167" fmla="*/ f116 1 158114"/>
                <a:gd name="f168" fmla="*/ f117 1 158114"/>
                <a:gd name="f169" fmla="*/ f118 1 158114"/>
                <a:gd name="f170" fmla="*/ f119 1 153352"/>
                <a:gd name="f171" fmla="*/ f120 1 158114"/>
                <a:gd name="f172" fmla="*/ f121 1 153352"/>
                <a:gd name="f173" fmla="*/ f122 1 158114"/>
                <a:gd name="f174" fmla="*/ f123 1 153352"/>
                <a:gd name="f175" fmla="*/ f124 1 158114"/>
                <a:gd name="f176" fmla="*/ f125 1 153352"/>
                <a:gd name="f177" fmla="*/ f126 1 153352"/>
                <a:gd name="f178" fmla="*/ f127 1 158114"/>
                <a:gd name="f179" fmla="*/ f128 1 158114"/>
                <a:gd name="f180" fmla="*/ f129 1 153352"/>
                <a:gd name="f181" fmla="*/ f130 1 158114"/>
                <a:gd name="f182" fmla="*/ f131 1 153352"/>
                <a:gd name="f183" fmla="*/ f132 1 153352"/>
                <a:gd name="f184" fmla="*/ f133 1 153352"/>
                <a:gd name="f185" fmla="*/ f134 1 153352"/>
                <a:gd name="f186" fmla="*/ f135 1 153352"/>
                <a:gd name="f187" fmla="*/ f136 1 158114"/>
                <a:gd name="f188" fmla="*/ f137 1 153352"/>
                <a:gd name="f189" fmla="*/ f138 1 158114"/>
                <a:gd name="f190" fmla="*/ f139 1 153352"/>
                <a:gd name="f191" fmla="*/ f140 1 153352"/>
                <a:gd name="f192" fmla="*/ f141 1 158114"/>
                <a:gd name="f193" fmla="*/ f142 1 158114"/>
                <a:gd name="f194" fmla="*/ f143 1 158114"/>
                <a:gd name="f195" fmla="*/ f144 1 153352"/>
                <a:gd name="f196" fmla="*/ f145 1 158114"/>
                <a:gd name="f197" fmla="*/ f146 1 153352"/>
                <a:gd name="f198" fmla="*/ f147 1 153352"/>
                <a:gd name="f199" fmla="*/ f148 1 153352"/>
                <a:gd name="f200" fmla="*/ f149 1 153352"/>
                <a:gd name="f201" fmla="*/ f150 1 153352"/>
                <a:gd name="f202" fmla="*/ f151 1 158114"/>
                <a:gd name="f203" fmla="*/ f5 1 f100"/>
                <a:gd name="f204" fmla="*/ f6 1 f100"/>
                <a:gd name="f205" fmla="*/ f5 1 f101"/>
                <a:gd name="f206" fmla="*/ f7 1 f101"/>
                <a:gd name="f207" fmla="+- f152 0 f1"/>
                <a:gd name="f208" fmla="*/ f153 1 f100"/>
                <a:gd name="f209" fmla="*/ f154 1 f101"/>
                <a:gd name="f210" fmla="*/ f155 1 f100"/>
                <a:gd name="f211" fmla="*/ f156 1 f101"/>
                <a:gd name="f212" fmla="*/ f157 1 f100"/>
                <a:gd name="f213" fmla="*/ f158 1 f101"/>
                <a:gd name="f214" fmla="*/ f159 1 f100"/>
                <a:gd name="f215" fmla="*/ f160 1 f101"/>
                <a:gd name="f216" fmla="*/ f161 1 f100"/>
                <a:gd name="f217" fmla="*/ f162 1 f100"/>
                <a:gd name="f218" fmla="*/ f163 1 f101"/>
                <a:gd name="f219" fmla="*/ f164 1 f101"/>
                <a:gd name="f220" fmla="*/ f165 1 f100"/>
                <a:gd name="f221" fmla="*/ f166 1 f100"/>
                <a:gd name="f222" fmla="*/ f167 1 f101"/>
                <a:gd name="f223" fmla="*/ f168 1 f101"/>
                <a:gd name="f224" fmla="*/ f169 1 f101"/>
                <a:gd name="f225" fmla="*/ f170 1 f100"/>
                <a:gd name="f226" fmla="*/ f171 1 f101"/>
                <a:gd name="f227" fmla="*/ f172 1 f100"/>
                <a:gd name="f228" fmla="*/ f173 1 f101"/>
                <a:gd name="f229" fmla="*/ f174 1 f100"/>
                <a:gd name="f230" fmla="*/ f175 1 f101"/>
                <a:gd name="f231" fmla="*/ f176 1 f100"/>
                <a:gd name="f232" fmla="*/ f177 1 f100"/>
                <a:gd name="f233" fmla="*/ f178 1 f101"/>
                <a:gd name="f234" fmla="*/ f179 1 f101"/>
                <a:gd name="f235" fmla="*/ f180 1 f100"/>
                <a:gd name="f236" fmla="*/ f181 1 f101"/>
                <a:gd name="f237" fmla="*/ f182 1 f100"/>
                <a:gd name="f238" fmla="*/ f183 1 f100"/>
                <a:gd name="f239" fmla="*/ f184 1 f100"/>
                <a:gd name="f240" fmla="*/ f185 1 f100"/>
                <a:gd name="f241" fmla="*/ f186 1 f100"/>
                <a:gd name="f242" fmla="*/ f187 1 f101"/>
                <a:gd name="f243" fmla="*/ f188 1 f100"/>
                <a:gd name="f244" fmla="*/ f189 1 f101"/>
                <a:gd name="f245" fmla="*/ f190 1 f100"/>
                <a:gd name="f246" fmla="*/ f191 1 f100"/>
                <a:gd name="f247" fmla="*/ f192 1 f101"/>
                <a:gd name="f248" fmla="*/ f193 1 f101"/>
                <a:gd name="f249" fmla="*/ f194 1 f101"/>
                <a:gd name="f250" fmla="*/ f195 1 f100"/>
                <a:gd name="f251" fmla="*/ f196 1 f101"/>
                <a:gd name="f252" fmla="*/ f197 1 f100"/>
                <a:gd name="f253" fmla="*/ f198 1 f100"/>
                <a:gd name="f254" fmla="*/ f199 1 f100"/>
                <a:gd name="f255" fmla="*/ f200 1 f100"/>
                <a:gd name="f256" fmla="*/ f201 1 f100"/>
                <a:gd name="f257" fmla="*/ f202 1 f101"/>
                <a:gd name="f258" fmla="*/ f203 f95 1"/>
                <a:gd name="f259" fmla="*/ f204 f95 1"/>
                <a:gd name="f260" fmla="*/ f206 f96 1"/>
                <a:gd name="f261" fmla="*/ f205 f96 1"/>
                <a:gd name="f262" fmla="*/ f208 f95 1"/>
                <a:gd name="f263" fmla="*/ f209 f96 1"/>
                <a:gd name="f264" fmla="*/ f210 f95 1"/>
                <a:gd name="f265" fmla="*/ f211 f96 1"/>
                <a:gd name="f266" fmla="*/ f212 f95 1"/>
                <a:gd name="f267" fmla="*/ f213 f96 1"/>
                <a:gd name="f268" fmla="*/ f214 f95 1"/>
                <a:gd name="f269" fmla="*/ f215 f96 1"/>
                <a:gd name="f270" fmla="*/ f216 f95 1"/>
                <a:gd name="f271" fmla="*/ f217 f95 1"/>
                <a:gd name="f272" fmla="*/ f218 f96 1"/>
                <a:gd name="f273" fmla="*/ f219 f96 1"/>
                <a:gd name="f274" fmla="*/ f220 f95 1"/>
                <a:gd name="f275" fmla="*/ f221 f95 1"/>
                <a:gd name="f276" fmla="*/ f222 f96 1"/>
                <a:gd name="f277" fmla="*/ f223 f96 1"/>
                <a:gd name="f278" fmla="*/ f224 f96 1"/>
                <a:gd name="f279" fmla="*/ f225 f95 1"/>
                <a:gd name="f280" fmla="*/ f226 f96 1"/>
                <a:gd name="f281" fmla="*/ f227 f95 1"/>
                <a:gd name="f282" fmla="*/ f228 f96 1"/>
                <a:gd name="f283" fmla="*/ f229 f95 1"/>
                <a:gd name="f284" fmla="*/ f230 f96 1"/>
                <a:gd name="f285" fmla="*/ f231 f95 1"/>
                <a:gd name="f286" fmla="*/ f232 f95 1"/>
                <a:gd name="f287" fmla="*/ f233 f96 1"/>
                <a:gd name="f288" fmla="*/ f234 f96 1"/>
                <a:gd name="f289" fmla="*/ f235 f95 1"/>
                <a:gd name="f290" fmla="*/ f236 f96 1"/>
                <a:gd name="f291" fmla="*/ f237 f95 1"/>
                <a:gd name="f292" fmla="*/ f238 f95 1"/>
                <a:gd name="f293" fmla="*/ f239 f95 1"/>
                <a:gd name="f294" fmla="*/ f240 f95 1"/>
                <a:gd name="f295" fmla="*/ f241 f95 1"/>
                <a:gd name="f296" fmla="*/ f242 f96 1"/>
                <a:gd name="f297" fmla="*/ f243 f95 1"/>
                <a:gd name="f298" fmla="*/ f244 f96 1"/>
                <a:gd name="f299" fmla="*/ f245 f95 1"/>
                <a:gd name="f300" fmla="*/ f246 f95 1"/>
                <a:gd name="f301" fmla="*/ f247 f96 1"/>
                <a:gd name="f302" fmla="*/ f248 f96 1"/>
                <a:gd name="f303" fmla="*/ f249 f96 1"/>
                <a:gd name="f304" fmla="*/ f250 f95 1"/>
                <a:gd name="f305" fmla="*/ f251 f96 1"/>
                <a:gd name="f306" fmla="*/ f252 f95 1"/>
                <a:gd name="f307" fmla="*/ f253 f95 1"/>
                <a:gd name="f308" fmla="*/ f254 f95 1"/>
                <a:gd name="f309" fmla="*/ f255 f95 1"/>
                <a:gd name="f310" fmla="*/ f256 f95 1"/>
                <a:gd name="f311" fmla="*/ f257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07">
                  <a:pos x="f262" y="f263"/>
                </a:cxn>
                <a:cxn ang="f207">
                  <a:pos x="f264" y="f265"/>
                </a:cxn>
                <a:cxn ang="f207">
                  <a:pos x="f266" y="f267"/>
                </a:cxn>
                <a:cxn ang="f207">
                  <a:pos x="f268" y="f269"/>
                </a:cxn>
                <a:cxn ang="f207">
                  <a:pos x="f270" y="f269"/>
                </a:cxn>
                <a:cxn ang="f207">
                  <a:pos x="f271" y="f272"/>
                </a:cxn>
                <a:cxn ang="f207">
                  <a:pos x="f271" y="f273"/>
                </a:cxn>
                <a:cxn ang="f207">
                  <a:pos x="f274" y="f273"/>
                </a:cxn>
                <a:cxn ang="f207">
                  <a:pos x="f275" y="f276"/>
                </a:cxn>
                <a:cxn ang="f207">
                  <a:pos x="f275" y="f277"/>
                </a:cxn>
                <a:cxn ang="f207">
                  <a:pos x="f275" y="f278"/>
                </a:cxn>
                <a:cxn ang="f207">
                  <a:pos x="f279" y="f280"/>
                </a:cxn>
                <a:cxn ang="f207">
                  <a:pos x="f281" y="f282"/>
                </a:cxn>
                <a:cxn ang="f207">
                  <a:pos x="f262" y="f263"/>
                </a:cxn>
                <a:cxn ang="f207">
                  <a:pos x="f283" y="f284"/>
                </a:cxn>
                <a:cxn ang="f207">
                  <a:pos x="f285" y="f284"/>
                </a:cxn>
                <a:cxn ang="f207">
                  <a:pos x="f286" y="f287"/>
                </a:cxn>
                <a:cxn ang="f207">
                  <a:pos x="f283" y="f284"/>
                </a:cxn>
                <a:cxn ang="f207">
                  <a:pos x="f262" y="f288"/>
                </a:cxn>
                <a:cxn ang="f207">
                  <a:pos x="f262" y="f288"/>
                </a:cxn>
                <a:cxn ang="f207">
                  <a:pos x="f289" y="f290"/>
                </a:cxn>
                <a:cxn ang="f207">
                  <a:pos x="f291" y="f290"/>
                </a:cxn>
                <a:cxn ang="f207">
                  <a:pos x="f262" y="f288"/>
                </a:cxn>
                <a:cxn ang="f207">
                  <a:pos x="f292" y="f284"/>
                </a:cxn>
                <a:cxn ang="f207">
                  <a:pos x="f293" y="f287"/>
                </a:cxn>
                <a:cxn ang="f207">
                  <a:pos x="f294" y="f284"/>
                </a:cxn>
                <a:cxn ang="f207">
                  <a:pos x="f292" y="f284"/>
                </a:cxn>
                <a:cxn ang="f207">
                  <a:pos x="f295" y="f296"/>
                </a:cxn>
                <a:cxn ang="f207">
                  <a:pos x="f297" y="f298"/>
                </a:cxn>
                <a:cxn ang="f207">
                  <a:pos x="f299" y="f298"/>
                </a:cxn>
                <a:cxn ang="f207">
                  <a:pos x="f300" y="f296"/>
                </a:cxn>
                <a:cxn ang="f207">
                  <a:pos x="f300" y="f301"/>
                </a:cxn>
                <a:cxn ang="f207">
                  <a:pos x="f297" y="f301"/>
                </a:cxn>
                <a:cxn ang="f207">
                  <a:pos x="f295" y="f296"/>
                </a:cxn>
                <a:cxn ang="f207">
                  <a:pos x="f262" y="f302"/>
                </a:cxn>
                <a:cxn ang="f207">
                  <a:pos x="f297" y="f303"/>
                </a:cxn>
                <a:cxn ang="f207">
                  <a:pos x="f289" y="f303"/>
                </a:cxn>
                <a:cxn ang="f207">
                  <a:pos x="f262" y="f302"/>
                </a:cxn>
                <a:cxn ang="f207">
                  <a:pos x="f304" y="f303"/>
                </a:cxn>
                <a:cxn ang="f207">
                  <a:pos x="f294" y="f303"/>
                </a:cxn>
                <a:cxn ang="f207">
                  <a:pos x="f293" y="f305"/>
                </a:cxn>
                <a:cxn ang="f207">
                  <a:pos x="f304" y="f303"/>
                </a:cxn>
                <a:cxn ang="f207">
                  <a:pos x="f286" y="f305"/>
                </a:cxn>
                <a:cxn ang="f207">
                  <a:pos x="f285" y="f303"/>
                </a:cxn>
                <a:cxn ang="f207">
                  <a:pos x="f306" y="f303"/>
                </a:cxn>
                <a:cxn ang="f207">
                  <a:pos x="f286" y="f305"/>
                </a:cxn>
                <a:cxn ang="f207">
                  <a:pos x="f307" y="f273"/>
                </a:cxn>
                <a:cxn ang="f207">
                  <a:pos x="f307" y="f272"/>
                </a:cxn>
                <a:cxn ang="f207">
                  <a:pos x="f308" y="f269"/>
                </a:cxn>
                <a:cxn ang="f207">
                  <a:pos x="f309" y="f269"/>
                </a:cxn>
                <a:cxn ang="f207">
                  <a:pos x="f309" y="f269"/>
                </a:cxn>
                <a:cxn ang="f207">
                  <a:pos x="f310" y="f282"/>
                </a:cxn>
                <a:cxn ang="f207">
                  <a:pos x="f309" y="f311"/>
                </a:cxn>
                <a:cxn ang="f207">
                  <a:pos x="f309" y="f273"/>
                </a:cxn>
                <a:cxn ang="f207">
                  <a:pos x="f307" y="f273"/>
                </a:cxn>
              </a:cxnLst>
              <a:rect l="f258" t="f261" r="f259" b="f260"/>
              <a:pathLst>
                <a:path w="153352" h="158114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cubicBezTo>
                    <a:pt x="f5" y="f14"/>
                    <a:pt x="f12" y="f15"/>
                    <a:pt x="f16" y="f17"/>
                  </a:cubicBezTo>
                  <a:cubicBezTo>
                    <a:pt x="f16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4"/>
                    <a:pt x="f23" y="f25"/>
                    <a:pt x="f23" y="f26"/>
                  </a:cubicBezTo>
                  <a:cubicBezTo>
                    <a:pt x="f23" y="f27"/>
                    <a:pt x="f23" y="f28"/>
                    <a:pt x="f23" y="f29"/>
                  </a:cubicBezTo>
                  <a:lnTo>
                    <a:pt x="f30" y="f29"/>
                  </a:lnTo>
                  <a:cubicBezTo>
                    <a:pt x="f31" y="f29"/>
                    <a:pt x="f5" y="f32"/>
                    <a:pt x="f5" y="f33"/>
                  </a:cubicBezTo>
                  <a:lnTo>
                    <a:pt x="f5" y="f34"/>
                  </a:lnTo>
                  <a:cubicBezTo>
                    <a:pt x="f5" y="f35"/>
                    <a:pt x="f5" y="f35"/>
                    <a:pt x="f5" y="f36"/>
                  </a:cubicBezTo>
                  <a:cubicBezTo>
                    <a:pt x="f10" y="f37"/>
                    <a:pt x="f38" y="f39"/>
                    <a:pt x="f40" y="f39"/>
                  </a:cubicBezTo>
                  <a:cubicBezTo>
                    <a:pt x="f41" y="f39"/>
                    <a:pt x="f42" y="f43"/>
                    <a:pt x="f42" y="f44"/>
                  </a:cubicBezTo>
                  <a:cubicBezTo>
                    <a:pt x="f42" y="f45"/>
                    <a:pt x="f46" y="f5"/>
                    <a:pt x="f8" y="f5"/>
                  </a:cubicBezTo>
                  <a:close/>
                  <a:moveTo>
                    <a:pt x="f47" y="f23"/>
                  </a:moveTo>
                  <a:lnTo>
                    <a:pt x="f48" y="f23"/>
                  </a:lnTo>
                  <a:cubicBezTo>
                    <a:pt x="f32" y="f49"/>
                    <a:pt x="f29" y="f50"/>
                    <a:pt x="f51" y="f52"/>
                  </a:cubicBezTo>
                  <a:cubicBezTo>
                    <a:pt x="f53" y="f54"/>
                    <a:pt x="f55" y="f56"/>
                    <a:pt x="f47" y="f23"/>
                  </a:cubicBezTo>
                  <a:close/>
                  <a:moveTo>
                    <a:pt x="f8" y="f57"/>
                  </a:moveTo>
                  <a:cubicBezTo>
                    <a:pt x="f8" y="f57"/>
                    <a:pt x="f8" y="f57"/>
                    <a:pt x="f8" y="f57"/>
                  </a:cubicBezTo>
                  <a:cubicBezTo>
                    <a:pt x="f58" y="f52"/>
                    <a:pt x="f27" y="f59"/>
                    <a:pt x="f60" y="f22"/>
                  </a:cubicBezTo>
                  <a:lnTo>
                    <a:pt x="f61" y="f22"/>
                  </a:lnTo>
                  <a:cubicBezTo>
                    <a:pt x="f62" y="f59"/>
                    <a:pt x="f63" y="f57"/>
                    <a:pt x="f8" y="f57"/>
                  </a:cubicBezTo>
                  <a:close/>
                  <a:moveTo>
                    <a:pt x="f64" y="f23"/>
                  </a:moveTo>
                  <a:cubicBezTo>
                    <a:pt x="f65" y="f66"/>
                    <a:pt x="f67" y="f68"/>
                    <a:pt x="f17" y="f52"/>
                  </a:cubicBezTo>
                  <a:cubicBezTo>
                    <a:pt x="f14" y="f69"/>
                    <a:pt x="f70" y="f49"/>
                    <a:pt x="f71" y="f23"/>
                  </a:cubicBezTo>
                  <a:lnTo>
                    <a:pt x="f64" y="f23"/>
                  </a:lnTo>
                  <a:close/>
                  <a:moveTo>
                    <a:pt x="f72" y="f73"/>
                  </a:moveTo>
                  <a:cubicBezTo>
                    <a:pt x="f72" y="f25"/>
                    <a:pt x="f72" y="f24"/>
                    <a:pt x="f74" y="f72"/>
                  </a:cubicBezTo>
                  <a:lnTo>
                    <a:pt x="f28" y="f72"/>
                  </a:lnTo>
                  <a:cubicBezTo>
                    <a:pt x="f75" y="f76"/>
                    <a:pt x="f75" y="f25"/>
                    <a:pt x="f75" y="f73"/>
                  </a:cubicBezTo>
                  <a:cubicBezTo>
                    <a:pt x="f75" y="f77"/>
                    <a:pt x="f75" y="f51"/>
                    <a:pt x="f75" y="f78"/>
                  </a:cubicBezTo>
                  <a:lnTo>
                    <a:pt x="f74" y="f78"/>
                  </a:lnTo>
                  <a:cubicBezTo>
                    <a:pt x="f72" y="f75"/>
                    <a:pt x="f72" y="f79"/>
                    <a:pt x="f72" y="f73"/>
                  </a:cubicBezTo>
                  <a:close/>
                  <a:moveTo>
                    <a:pt x="f8" y="f80"/>
                  </a:moveTo>
                  <a:cubicBezTo>
                    <a:pt x="f63" y="f80"/>
                    <a:pt x="f62" y="f47"/>
                    <a:pt x="f74" y="f81"/>
                  </a:cubicBezTo>
                  <a:lnTo>
                    <a:pt x="f60" y="f81"/>
                  </a:lnTo>
                  <a:cubicBezTo>
                    <a:pt x="f27" y="f47"/>
                    <a:pt x="f58" y="f80"/>
                    <a:pt x="f8" y="f80"/>
                  </a:cubicBezTo>
                  <a:close/>
                  <a:moveTo>
                    <a:pt x="f82" y="f81"/>
                  </a:moveTo>
                  <a:lnTo>
                    <a:pt x="f71" y="f81"/>
                  </a:lnTo>
                  <a:cubicBezTo>
                    <a:pt x="f70" y="f83"/>
                    <a:pt x="f14" y="f47"/>
                    <a:pt x="f17" y="f84"/>
                  </a:cubicBezTo>
                  <a:cubicBezTo>
                    <a:pt x="f85" y="f86"/>
                    <a:pt x="f50" y="f55"/>
                    <a:pt x="f82" y="f81"/>
                  </a:cubicBezTo>
                  <a:close/>
                  <a:moveTo>
                    <a:pt x="f51" y="f84"/>
                  </a:moveTo>
                  <a:cubicBezTo>
                    <a:pt x="f29" y="f47"/>
                    <a:pt x="f32" y="f83"/>
                    <a:pt x="f48" y="f81"/>
                  </a:cubicBezTo>
                  <a:lnTo>
                    <a:pt x="f87" y="f81"/>
                  </a:lnTo>
                  <a:cubicBezTo>
                    <a:pt x="f88" y="f55"/>
                    <a:pt x="f89" y="f86"/>
                    <a:pt x="f51" y="f84"/>
                  </a:cubicBezTo>
                  <a:close/>
                  <a:moveTo>
                    <a:pt x="f33" y="f29"/>
                  </a:moveTo>
                  <a:cubicBezTo>
                    <a:pt x="f33" y="f75"/>
                    <a:pt x="f33" y="f79"/>
                    <a:pt x="f33" y="f26"/>
                  </a:cubicBezTo>
                  <a:cubicBezTo>
                    <a:pt x="f33" y="f25"/>
                    <a:pt x="f33" y="f24"/>
                    <a:pt x="f90" y="f20"/>
                  </a:cubicBezTo>
                  <a:lnTo>
                    <a:pt x="f86" y="f20"/>
                  </a:lnTo>
                  <a:lnTo>
                    <a:pt x="f86" y="f20"/>
                  </a:lnTo>
                  <a:cubicBezTo>
                    <a:pt x="f91" y="f62"/>
                    <a:pt x="f92" y="f63"/>
                    <a:pt x="f92" y="f44"/>
                  </a:cubicBezTo>
                  <a:cubicBezTo>
                    <a:pt x="f92" y="f79"/>
                    <a:pt x="f91" y="f93"/>
                    <a:pt x="f86" y="f32"/>
                  </a:cubicBezTo>
                  <a:lnTo>
                    <a:pt x="f86" y="f29"/>
                  </a:lnTo>
                  <a:lnTo>
                    <a:pt x="f33" y="f29"/>
                  </a:lnTo>
                  <a:close/>
                </a:path>
              </a:pathLst>
            </a:custGeom>
            <a:solidFill>
              <a:srgbClr val="7DB2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7" name="Graphic 153">
              <a:extLst>
                <a:ext uri="{FF2B5EF4-FFF2-40B4-BE49-F238E27FC236}">
                  <a16:creationId xmlns:a16="http://schemas.microsoft.com/office/drawing/2014/main" id="{81BF3D24-D712-88F4-40E6-A156FCF4B978}"/>
                </a:ext>
              </a:extLst>
            </p:cNvPr>
            <p:cNvSpPr/>
            <p:nvPr/>
          </p:nvSpPr>
          <p:spPr>
            <a:xfrm>
              <a:off x="7433605" y="3049588"/>
              <a:ext cx="59051" cy="590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9055"/>
                <a:gd name="f7" fmla="val 29528"/>
                <a:gd name="f8" fmla="val 45720"/>
                <a:gd name="f9" fmla="val 13335"/>
                <a:gd name="f10" fmla="val 12383"/>
                <a:gd name="f11" fmla="val 39053"/>
                <a:gd name="f12" fmla="val 46673"/>
                <a:gd name="f13" fmla="val 20003"/>
                <a:gd name="f14" fmla="+- 0 0 -90"/>
                <a:gd name="f15" fmla="*/ f3 1 59055"/>
                <a:gd name="f16" fmla="*/ f4 1 59055"/>
                <a:gd name="f17" fmla="+- f6 0 f5"/>
                <a:gd name="f18" fmla="*/ f14 f0 1"/>
                <a:gd name="f19" fmla="*/ f17 1 59055"/>
                <a:gd name="f20" fmla="*/ 29528 f17 1"/>
                <a:gd name="f21" fmla="*/ 59055 f17 1"/>
                <a:gd name="f22" fmla="*/ 0 f17 1"/>
                <a:gd name="f23" fmla="*/ 12383 f17 1"/>
                <a:gd name="f24" fmla="*/ 46673 f17 1"/>
                <a:gd name="f25" fmla="*/ f18 1 f2"/>
                <a:gd name="f26" fmla="*/ f20 1 59055"/>
                <a:gd name="f27" fmla="*/ f21 1 59055"/>
                <a:gd name="f28" fmla="*/ f22 1 59055"/>
                <a:gd name="f29" fmla="*/ f23 1 59055"/>
                <a:gd name="f30" fmla="*/ f24 1 59055"/>
                <a:gd name="f31" fmla="*/ f5 1 f19"/>
                <a:gd name="f32" fmla="*/ f6 1 f19"/>
                <a:gd name="f33" fmla="+- f25 0 f1"/>
                <a:gd name="f34" fmla="*/ f26 1 f19"/>
                <a:gd name="f35" fmla="*/ f27 1 f19"/>
                <a:gd name="f36" fmla="*/ f28 1 f19"/>
                <a:gd name="f37" fmla="*/ f29 1 f19"/>
                <a:gd name="f38" fmla="*/ f30 1 f19"/>
                <a:gd name="f39" fmla="*/ f31 f15 1"/>
                <a:gd name="f40" fmla="*/ f32 f15 1"/>
                <a:gd name="f41" fmla="*/ f32 f16 1"/>
                <a:gd name="f42" fmla="*/ f31 f16 1"/>
                <a:gd name="f43" fmla="*/ f34 f15 1"/>
                <a:gd name="f44" fmla="*/ f35 f16 1"/>
                <a:gd name="f45" fmla="*/ f35 f15 1"/>
                <a:gd name="f46" fmla="*/ f34 f16 1"/>
                <a:gd name="f47" fmla="*/ f36 f16 1"/>
                <a:gd name="f48" fmla="*/ f36 f15 1"/>
                <a:gd name="f49" fmla="*/ f37 f16 1"/>
                <a:gd name="f50" fmla="*/ f38 f15 1"/>
                <a:gd name="f51" fmla="*/ f38 f16 1"/>
                <a:gd name="f52" fmla="*/ f37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43" y="f44"/>
                </a:cxn>
                <a:cxn ang="f33">
                  <a:pos x="f45" y="f46"/>
                </a:cxn>
                <a:cxn ang="f33">
                  <a:pos x="f43" y="f47"/>
                </a:cxn>
                <a:cxn ang="f33">
                  <a:pos x="f48" y="f46"/>
                </a:cxn>
                <a:cxn ang="f33">
                  <a:pos x="f43" y="f44"/>
                </a:cxn>
                <a:cxn ang="f33">
                  <a:pos x="f43" y="f49"/>
                </a:cxn>
                <a:cxn ang="f33">
                  <a:pos x="f50" y="f46"/>
                </a:cxn>
                <a:cxn ang="f33">
                  <a:pos x="f43" y="f51"/>
                </a:cxn>
                <a:cxn ang="f33">
                  <a:pos x="f52" y="f46"/>
                </a:cxn>
                <a:cxn ang="f33">
                  <a:pos x="f43" y="f49"/>
                </a:cxn>
              </a:cxnLst>
              <a:rect l="f39" t="f42" r="f40" b="f41"/>
              <a:pathLst>
                <a:path w="59055" h="59055">
                  <a:moveTo>
                    <a:pt x="f7" y="f6"/>
                  </a:moveTo>
                  <a:cubicBezTo>
                    <a:pt x="f8" y="f6"/>
                    <a:pt x="f6" y="f8"/>
                    <a:pt x="f6" y="f7"/>
                  </a:cubicBezTo>
                  <a:cubicBezTo>
                    <a:pt x="f6" y="f9"/>
                    <a:pt x="f8" y="f5"/>
                    <a:pt x="f7" y="f5"/>
                  </a:cubicBezTo>
                  <a:cubicBezTo>
                    <a:pt x="f9" y="f5"/>
                    <a:pt x="f5" y="f9"/>
                    <a:pt x="f5" y="f7"/>
                  </a:cubicBezTo>
                  <a:cubicBezTo>
                    <a:pt x="f5" y="f8"/>
                    <a:pt x="f9" y="f6"/>
                    <a:pt x="f7" y="f6"/>
                  </a:cubicBezTo>
                  <a:close/>
                  <a:moveTo>
                    <a:pt x="f7" y="f10"/>
                  </a:moveTo>
                  <a:cubicBezTo>
                    <a:pt x="f11" y="f10"/>
                    <a:pt x="f12" y="f13"/>
                    <a:pt x="f12" y="f7"/>
                  </a:cubicBezTo>
                  <a:cubicBezTo>
                    <a:pt x="f12" y="f11"/>
                    <a:pt x="f11" y="f12"/>
                    <a:pt x="f7" y="f12"/>
                  </a:cubicBezTo>
                  <a:cubicBezTo>
                    <a:pt x="f13" y="f12"/>
                    <a:pt x="f10" y="f11"/>
                    <a:pt x="f10" y="f7"/>
                  </a:cubicBezTo>
                  <a:cubicBezTo>
                    <a:pt x="f10" y="f13"/>
                    <a:pt x="f13" y="f10"/>
                    <a:pt x="f7" y="f10"/>
                  </a:cubicBezTo>
                  <a:close/>
                </a:path>
              </a:pathLst>
            </a:custGeom>
            <a:solidFill>
              <a:srgbClr val="7DB2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" name="Graphic 153">
              <a:extLst>
                <a:ext uri="{FF2B5EF4-FFF2-40B4-BE49-F238E27FC236}">
                  <a16:creationId xmlns:a16="http://schemas.microsoft.com/office/drawing/2014/main" id="{FA485652-9E1A-D8CF-B9E0-D17779CE72F7}"/>
                </a:ext>
              </a:extLst>
            </p:cNvPr>
            <p:cNvSpPr/>
            <p:nvPr/>
          </p:nvSpPr>
          <p:spPr>
            <a:xfrm>
              <a:off x="7406932" y="3126745"/>
              <a:ext cx="66678" cy="7239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675"/>
                <a:gd name="f7" fmla="val 72390"/>
                <a:gd name="f8" fmla="val 65723"/>
                <a:gd name="f9" fmla="val 60008"/>
                <a:gd name="f10" fmla="val 12383"/>
                <a:gd name="f11" fmla="val 47625"/>
                <a:gd name="f12" fmla="val 6668"/>
                <a:gd name="f13" fmla="val 2858"/>
                <a:gd name="f14" fmla="val 5715"/>
                <a:gd name="f15" fmla="val 69533"/>
                <a:gd name="f16" fmla="+- 0 0 -90"/>
                <a:gd name="f17" fmla="*/ f3 1 66675"/>
                <a:gd name="f18" fmla="*/ f4 1 72390"/>
                <a:gd name="f19" fmla="+- f7 0 f5"/>
                <a:gd name="f20" fmla="+- f6 0 f5"/>
                <a:gd name="f21" fmla="*/ f16 f0 1"/>
                <a:gd name="f22" fmla="*/ f20 1 66675"/>
                <a:gd name="f23" fmla="*/ f19 1 72390"/>
                <a:gd name="f24" fmla="*/ 65723 f20 1"/>
                <a:gd name="f25" fmla="*/ 60008 f19 1"/>
                <a:gd name="f26" fmla="*/ 12383 f20 1"/>
                <a:gd name="f27" fmla="*/ 12383 f19 1"/>
                <a:gd name="f28" fmla="*/ 47625 f20 1"/>
                <a:gd name="f29" fmla="*/ 0 f19 1"/>
                <a:gd name="f30" fmla="*/ 6668 f20 1"/>
                <a:gd name="f31" fmla="*/ 0 f20 1"/>
                <a:gd name="f32" fmla="*/ 5715 f19 1"/>
                <a:gd name="f33" fmla="*/ 65723 f19 1"/>
                <a:gd name="f34" fmla="*/ 72390 f19 1"/>
                <a:gd name="f35" fmla="*/ 66675 f20 1"/>
                <a:gd name="f36" fmla="*/ f21 1 f2"/>
                <a:gd name="f37" fmla="*/ f24 1 66675"/>
                <a:gd name="f38" fmla="*/ f25 1 72390"/>
                <a:gd name="f39" fmla="*/ f26 1 66675"/>
                <a:gd name="f40" fmla="*/ f27 1 72390"/>
                <a:gd name="f41" fmla="*/ f28 1 66675"/>
                <a:gd name="f42" fmla="*/ f29 1 72390"/>
                <a:gd name="f43" fmla="*/ f30 1 66675"/>
                <a:gd name="f44" fmla="*/ f31 1 66675"/>
                <a:gd name="f45" fmla="*/ f32 1 72390"/>
                <a:gd name="f46" fmla="*/ f33 1 72390"/>
                <a:gd name="f47" fmla="*/ f34 1 72390"/>
                <a:gd name="f48" fmla="*/ f35 1 66675"/>
                <a:gd name="f49" fmla="*/ f5 1 f22"/>
                <a:gd name="f50" fmla="*/ f6 1 f22"/>
                <a:gd name="f51" fmla="*/ f5 1 f23"/>
                <a:gd name="f52" fmla="*/ f7 1 f23"/>
                <a:gd name="f53" fmla="+- f36 0 f1"/>
                <a:gd name="f54" fmla="*/ f37 1 f22"/>
                <a:gd name="f55" fmla="*/ f38 1 f23"/>
                <a:gd name="f56" fmla="*/ f39 1 f22"/>
                <a:gd name="f57" fmla="*/ f40 1 f23"/>
                <a:gd name="f58" fmla="*/ f41 1 f22"/>
                <a:gd name="f59" fmla="*/ f42 1 f23"/>
                <a:gd name="f60" fmla="*/ f43 1 f22"/>
                <a:gd name="f61" fmla="*/ f44 1 f22"/>
                <a:gd name="f62" fmla="*/ f45 1 f23"/>
                <a:gd name="f63" fmla="*/ f46 1 f23"/>
                <a:gd name="f64" fmla="*/ f47 1 f23"/>
                <a:gd name="f65" fmla="*/ f48 1 f22"/>
                <a:gd name="f66" fmla="*/ f49 f17 1"/>
                <a:gd name="f67" fmla="*/ f50 f17 1"/>
                <a:gd name="f68" fmla="*/ f52 f18 1"/>
                <a:gd name="f69" fmla="*/ f51 f18 1"/>
                <a:gd name="f70" fmla="*/ f54 f17 1"/>
                <a:gd name="f71" fmla="*/ f55 f18 1"/>
                <a:gd name="f72" fmla="*/ f56 f17 1"/>
                <a:gd name="f73" fmla="*/ f57 f18 1"/>
                <a:gd name="f74" fmla="*/ f58 f17 1"/>
                <a:gd name="f75" fmla="*/ f59 f18 1"/>
                <a:gd name="f76" fmla="*/ f60 f17 1"/>
                <a:gd name="f77" fmla="*/ f61 f17 1"/>
                <a:gd name="f78" fmla="*/ f62 f18 1"/>
                <a:gd name="f79" fmla="*/ f63 f18 1"/>
                <a:gd name="f80" fmla="*/ f64 f18 1"/>
                <a:gd name="f81" fmla="*/ f65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53">
                  <a:pos x="f70" y="f71"/>
                </a:cxn>
                <a:cxn ang="f53">
                  <a:pos x="f72" y="f71"/>
                </a:cxn>
                <a:cxn ang="f53">
                  <a:pos x="f72" y="f73"/>
                </a:cxn>
                <a:cxn ang="f53">
                  <a:pos x="f74" y="f73"/>
                </a:cxn>
                <a:cxn ang="f53">
                  <a:pos x="f74" y="f75"/>
                </a:cxn>
                <a:cxn ang="f53">
                  <a:pos x="f76" y="f75"/>
                </a:cxn>
                <a:cxn ang="f53">
                  <a:pos x="f77" y="f78"/>
                </a:cxn>
                <a:cxn ang="f53">
                  <a:pos x="f77" y="f79"/>
                </a:cxn>
                <a:cxn ang="f53">
                  <a:pos x="f76" y="f80"/>
                </a:cxn>
                <a:cxn ang="f53">
                  <a:pos x="f81" y="f80"/>
                </a:cxn>
                <a:cxn ang="f53">
                  <a:pos x="f81" y="f71"/>
                </a:cxn>
              </a:cxnLst>
              <a:rect l="f66" t="f69" r="f67" b="f68"/>
              <a:pathLst>
                <a:path w="66675" h="72390">
                  <a:moveTo>
                    <a:pt x="f8" y="f9"/>
                  </a:moveTo>
                  <a:lnTo>
                    <a:pt x="f10" y="f9"/>
                  </a:lnTo>
                  <a:lnTo>
                    <a:pt x="f10" y="f10"/>
                  </a:lnTo>
                  <a:lnTo>
                    <a:pt x="f11" y="f10"/>
                  </a:lnTo>
                  <a:lnTo>
                    <a:pt x="f11" y="f5"/>
                  </a:lnTo>
                  <a:lnTo>
                    <a:pt x="f12" y="f5"/>
                  </a:lnTo>
                  <a:cubicBezTo>
                    <a:pt x="f13" y="f5"/>
                    <a:pt x="f5" y="f13"/>
                    <a:pt x="f5" y="f14"/>
                  </a:cubicBezTo>
                  <a:lnTo>
                    <a:pt x="f5" y="f8"/>
                  </a:lnTo>
                  <a:cubicBezTo>
                    <a:pt x="f5" y="f15"/>
                    <a:pt x="f13" y="f7"/>
                    <a:pt x="f12" y="f7"/>
                  </a:cubicBezTo>
                  <a:lnTo>
                    <a:pt x="f6" y="f7"/>
                  </a:lnTo>
                  <a:lnTo>
                    <a:pt x="f6" y="f9"/>
                  </a:lnTo>
                  <a:close/>
                </a:path>
              </a:pathLst>
            </a:custGeom>
            <a:solidFill>
              <a:srgbClr val="7DB2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" name="Graphic 153">
              <a:extLst>
                <a:ext uri="{FF2B5EF4-FFF2-40B4-BE49-F238E27FC236}">
                  <a16:creationId xmlns:a16="http://schemas.microsoft.com/office/drawing/2014/main" id="{168A2683-F40D-FC74-8015-571399214C49}"/>
                </a:ext>
              </a:extLst>
            </p:cNvPr>
            <p:cNvSpPr/>
            <p:nvPr/>
          </p:nvSpPr>
          <p:spPr>
            <a:xfrm>
              <a:off x="7435507" y="3234369"/>
              <a:ext cx="12380" cy="12001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2"/>
                <a:gd name="f7" fmla="val 120015"/>
                <a:gd name="f8" fmla="val 12383"/>
                <a:gd name="f9" fmla="+- 0 0 -90"/>
                <a:gd name="f10" fmla="*/ f3 1 12382"/>
                <a:gd name="f11" fmla="*/ f4 1 120015"/>
                <a:gd name="f12" fmla="+- f7 0 f5"/>
                <a:gd name="f13" fmla="+- f6 0 f5"/>
                <a:gd name="f14" fmla="*/ f9 f0 1"/>
                <a:gd name="f15" fmla="*/ f13 1 12382"/>
                <a:gd name="f16" fmla="*/ f12 1 120015"/>
                <a:gd name="f17" fmla="*/ 0 f13 1"/>
                <a:gd name="f18" fmla="*/ 0 f12 1"/>
                <a:gd name="f19" fmla="*/ 12383 f13 1"/>
                <a:gd name="f20" fmla="*/ 120015 f12 1"/>
                <a:gd name="f21" fmla="*/ f14 1 f2"/>
                <a:gd name="f22" fmla="*/ f17 1 12382"/>
                <a:gd name="f23" fmla="*/ f18 1 120015"/>
                <a:gd name="f24" fmla="*/ f19 1 12382"/>
                <a:gd name="f25" fmla="*/ f20 1 120015"/>
                <a:gd name="f26" fmla="*/ f5 1 f15"/>
                <a:gd name="f27" fmla="*/ f6 1 f15"/>
                <a:gd name="f28" fmla="*/ f5 1 f16"/>
                <a:gd name="f29" fmla="*/ f7 1 f16"/>
                <a:gd name="f30" fmla="+- f21 0 f1"/>
                <a:gd name="f31" fmla="*/ f22 1 f15"/>
                <a:gd name="f32" fmla="*/ f23 1 f16"/>
                <a:gd name="f33" fmla="*/ f24 1 f15"/>
                <a:gd name="f34" fmla="*/ f25 1 f16"/>
                <a:gd name="f35" fmla="*/ f26 f10 1"/>
                <a:gd name="f36" fmla="*/ f27 f10 1"/>
                <a:gd name="f37" fmla="*/ f29 f11 1"/>
                <a:gd name="f38" fmla="*/ f28 f11 1"/>
                <a:gd name="f39" fmla="*/ f31 f10 1"/>
                <a:gd name="f40" fmla="*/ f32 f11 1"/>
                <a:gd name="f41" fmla="*/ f33 f10 1"/>
                <a:gd name="f42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9" y="f40"/>
                </a:cxn>
                <a:cxn ang="f30">
                  <a:pos x="f41" y="f40"/>
                </a:cxn>
                <a:cxn ang="f30">
                  <a:pos x="f41" y="f42"/>
                </a:cxn>
                <a:cxn ang="f30">
                  <a:pos x="f39" y="f42"/>
                </a:cxn>
              </a:cxnLst>
              <a:rect l="f35" t="f38" r="f36" b="f37"/>
              <a:pathLst>
                <a:path w="12382" h="120015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7DB2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" name="Graphic 153">
              <a:extLst>
                <a:ext uri="{FF2B5EF4-FFF2-40B4-BE49-F238E27FC236}">
                  <a16:creationId xmlns:a16="http://schemas.microsoft.com/office/drawing/2014/main" id="{790B43B1-E077-5452-6ADB-4A5A1483751A}"/>
                </a:ext>
              </a:extLst>
            </p:cNvPr>
            <p:cNvSpPr/>
            <p:nvPr/>
          </p:nvSpPr>
          <p:spPr>
            <a:xfrm>
              <a:off x="7473610" y="3271522"/>
              <a:ext cx="12380" cy="8477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382"/>
                <a:gd name="f7" fmla="val 84772"/>
                <a:gd name="f8" fmla="val 12383"/>
                <a:gd name="f9" fmla="+- 0 0 -90"/>
                <a:gd name="f10" fmla="*/ f3 1 12382"/>
                <a:gd name="f11" fmla="*/ f4 1 84772"/>
                <a:gd name="f12" fmla="+- f7 0 f5"/>
                <a:gd name="f13" fmla="+- f6 0 f5"/>
                <a:gd name="f14" fmla="*/ f9 f0 1"/>
                <a:gd name="f15" fmla="*/ f13 1 12382"/>
                <a:gd name="f16" fmla="*/ f12 1 84772"/>
                <a:gd name="f17" fmla="*/ 0 f13 1"/>
                <a:gd name="f18" fmla="*/ 0 f12 1"/>
                <a:gd name="f19" fmla="*/ 12383 f13 1"/>
                <a:gd name="f20" fmla="*/ 84772 f12 1"/>
                <a:gd name="f21" fmla="*/ f14 1 f2"/>
                <a:gd name="f22" fmla="*/ f17 1 12382"/>
                <a:gd name="f23" fmla="*/ f18 1 84772"/>
                <a:gd name="f24" fmla="*/ f19 1 12382"/>
                <a:gd name="f25" fmla="*/ f20 1 84772"/>
                <a:gd name="f26" fmla="*/ f5 1 f15"/>
                <a:gd name="f27" fmla="*/ f6 1 f15"/>
                <a:gd name="f28" fmla="*/ f5 1 f16"/>
                <a:gd name="f29" fmla="*/ f7 1 f16"/>
                <a:gd name="f30" fmla="+- f21 0 f1"/>
                <a:gd name="f31" fmla="*/ f22 1 f15"/>
                <a:gd name="f32" fmla="*/ f23 1 f16"/>
                <a:gd name="f33" fmla="*/ f24 1 f15"/>
                <a:gd name="f34" fmla="*/ f25 1 f16"/>
                <a:gd name="f35" fmla="*/ f26 f10 1"/>
                <a:gd name="f36" fmla="*/ f27 f10 1"/>
                <a:gd name="f37" fmla="*/ f29 f11 1"/>
                <a:gd name="f38" fmla="*/ f28 f11 1"/>
                <a:gd name="f39" fmla="*/ f31 f10 1"/>
                <a:gd name="f40" fmla="*/ f32 f11 1"/>
                <a:gd name="f41" fmla="*/ f33 f10 1"/>
                <a:gd name="f42" fmla="*/ f34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">
                  <a:pos x="f39" y="f40"/>
                </a:cxn>
                <a:cxn ang="f30">
                  <a:pos x="f41" y="f40"/>
                </a:cxn>
                <a:cxn ang="f30">
                  <a:pos x="f41" y="f42"/>
                </a:cxn>
                <a:cxn ang="f30">
                  <a:pos x="f39" y="f42"/>
                </a:cxn>
              </a:cxnLst>
              <a:rect l="f35" t="f38" r="f36" b="f37"/>
              <a:pathLst>
                <a:path w="12382" h="84772">
                  <a:moveTo>
                    <a:pt x="f5" y="f5"/>
                  </a:moveTo>
                  <a:lnTo>
                    <a:pt x="f8" y="f5"/>
                  </a:lnTo>
                  <a:lnTo>
                    <a:pt x="f8" y="f7"/>
                  </a:lnTo>
                  <a:lnTo>
                    <a:pt x="f5" y="f7"/>
                  </a:lnTo>
                  <a:close/>
                </a:path>
              </a:pathLst>
            </a:custGeom>
            <a:solidFill>
              <a:srgbClr val="7DB2B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  <p:pic>
        <p:nvPicPr>
          <p:cNvPr id="23" name="Bildobjekt 106" descr="En bild som visar text, Teckensnitt, cirkel, logotyp&#10;&#10;AI-genererat innehåll kan vara felaktigt.">
            <a:extLst>
              <a:ext uri="{FF2B5EF4-FFF2-40B4-BE49-F238E27FC236}">
                <a16:creationId xmlns:a16="http://schemas.microsoft.com/office/drawing/2014/main" id="{2CAAEB8B-A5BC-22B2-E5D8-13D09878B4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50938" y="1533915"/>
            <a:ext cx="910239" cy="9102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4" name="Bildobjekt 108" descr="En bild som visar text, Teckensnitt, cirkel, logotyp&#10;&#10;AI-genererat innehåll kan vara felaktigt.">
            <a:extLst>
              <a:ext uri="{FF2B5EF4-FFF2-40B4-BE49-F238E27FC236}">
                <a16:creationId xmlns:a16="http://schemas.microsoft.com/office/drawing/2014/main" id="{47062FC9-D980-77CF-757C-5A9B0790215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16845" y="1533915"/>
            <a:ext cx="910239" cy="91023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Bildobjekt 110" descr="En bild som visar text, Teckensnitt, cirkel, logotyp&#10;&#10;AI-genererat innehåll kan vara felaktigt.">
            <a:extLst>
              <a:ext uri="{FF2B5EF4-FFF2-40B4-BE49-F238E27FC236}">
                <a16:creationId xmlns:a16="http://schemas.microsoft.com/office/drawing/2014/main" id="{2ACCA59F-A436-0413-48FC-A02E5C884CD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85032" y="1533915"/>
            <a:ext cx="910239" cy="910239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6" name="Rak 112">
            <a:extLst>
              <a:ext uri="{FF2B5EF4-FFF2-40B4-BE49-F238E27FC236}">
                <a16:creationId xmlns:a16="http://schemas.microsoft.com/office/drawing/2014/main" id="{C1871CB5-EF8A-2E16-E840-C72C9384D3B1}"/>
              </a:ext>
            </a:extLst>
          </p:cNvPr>
          <p:cNvCxnSpPr/>
          <p:nvPr/>
        </p:nvCxnSpPr>
        <p:spPr>
          <a:xfrm>
            <a:off x="410830" y="1282016"/>
            <a:ext cx="8417939" cy="0"/>
          </a:xfrm>
          <a:prstGeom prst="straightConnector1">
            <a:avLst/>
          </a:prstGeom>
          <a:noFill/>
          <a:ln w="6345" cap="flat">
            <a:solidFill>
              <a:srgbClr val="D1D1D1"/>
            </a:solidFill>
            <a:prstDash val="solid"/>
            <a:miter/>
          </a:ln>
        </p:spPr>
      </p:cxnSp>
      <p:cxnSp>
        <p:nvCxnSpPr>
          <p:cNvPr id="27" name="Rak 113">
            <a:extLst>
              <a:ext uri="{FF2B5EF4-FFF2-40B4-BE49-F238E27FC236}">
                <a16:creationId xmlns:a16="http://schemas.microsoft.com/office/drawing/2014/main" id="{2061613A-EC94-5967-3A6E-43B8FD7B2C74}"/>
              </a:ext>
            </a:extLst>
          </p:cNvPr>
          <p:cNvCxnSpPr/>
          <p:nvPr/>
        </p:nvCxnSpPr>
        <p:spPr>
          <a:xfrm>
            <a:off x="389817" y="2790794"/>
            <a:ext cx="7591157" cy="0"/>
          </a:xfrm>
          <a:prstGeom prst="straightConnector1">
            <a:avLst/>
          </a:prstGeom>
          <a:noFill/>
          <a:ln w="6345" cap="flat">
            <a:solidFill>
              <a:srgbClr val="D1D1D1"/>
            </a:solidFill>
            <a:prstDash val="solid"/>
            <a:miter/>
          </a:ln>
        </p:spPr>
      </p:cxnSp>
      <p:grpSp>
        <p:nvGrpSpPr>
          <p:cNvPr id="28" name="Grupp 2">
            <a:extLst>
              <a:ext uri="{FF2B5EF4-FFF2-40B4-BE49-F238E27FC236}">
                <a16:creationId xmlns:a16="http://schemas.microsoft.com/office/drawing/2014/main" id="{9D8FE577-480F-6FD1-2650-EFA49ACA5C15}"/>
              </a:ext>
            </a:extLst>
          </p:cNvPr>
          <p:cNvGrpSpPr/>
          <p:nvPr/>
        </p:nvGrpSpPr>
        <p:grpSpPr>
          <a:xfrm>
            <a:off x="8351260" y="-42620"/>
            <a:ext cx="2954655" cy="6976835"/>
            <a:chOff x="8351260" y="-42620"/>
            <a:chExt cx="2954655" cy="6976835"/>
          </a:xfrm>
        </p:grpSpPr>
        <p:grpSp>
          <p:nvGrpSpPr>
            <p:cNvPr id="29" name="Grupp 55">
              <a:extLst>
                <a:ext uri="{FF2B5EF4-FFF2-40B4-BE49-F238E27FC236}">
                  <a16:creationId xmlns:a16="http://schemas.microsoft.com/office/drawing/2014/main" id="{ED58BB13-4F74-08B3-A2D2-7F104BE98399}"/>
                </a:ext>
              </a:extLst>
            </p:cNvPr>
            <p:cNvGrpSpPr/>
            <p:nvPr/>
          </p:nvGrpSpPr>
          <p:grpSpPr>
            <a:xfrm>
              <a:off x="8351260" y="-42620"/>
              <a:ext cx="2954655" cy="6976835"/>
              <a:chOff x="8351260" y="-42620"/>
              <a:chExt cx="2954655" cy="6976835"/>
            </a:xfrm>
          </p:grpSpPr>
          <p:sp>
            <p:nvSpPr>
              <p:cNvPr id="30" name="Frihandsfigur 13">
                <a:extLst>
                  <a:ext uri="{FF2B5EF4-FFF2-40B4-BE49-F238E27FC236}">
                    <a16:creationId xmlns:a16="http://schemas.microsoft.com/office/drawing/2014/main" id="{D4705D92-D1A0-018B-F95C-D0941543C8C7}"/>
                  </a:ext>
                </a:extLst>
              </p:cNvPr>
              <p:cNvSpPr/>
              <p:nvPr/>
            </p:nvSpPr>
            <p:spPr>
              <a:xfrm>
                <a:off x="8642094" y="6299658"/>
                <a:ext cx="627945" cy="6345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2438"/>
                  <a:gd name="f7" fmla="val 457200"/>
                  <a:gd name="f8" fmla="val 135731"/>
                  <a:gd name="f9" fmla="val 30956"/>
                  <a:gd name="f10" fmla="val 61913"/>
                  <a:gd name="f11" fmla="val 45244"/>
                  <a:gd name="f12" fmla="val 38100"/>
                  <a:gd name="f13" fmla="val 40481"/>
                  <a:gd name="f14" fmla="val 33338"/>
                  <a:gd name="f15" fmla="val 66675"/>
                  <a:gd name="f16" fmla="val 69056"/>
                  <a:gd name="f17" fmla="val 95250"/>
                  <a:gd name="f18" fmla="val 71438"/>
                  <a:gd name="f19" fmla="val 123825"/>
                  <a:gd name="f20" fmla="val 50006"/>
                  <a:gd name="f21" fmla="val 23813"/>
                  <a:gd name="f22" fmla="val 102394"/>
                  <a:gd name="f23" fmla="val 97631"/>
                  <a:gd name="f24" fmla="val 21431"/>
                  <a:gd name="f25" fmla="val 142875"/>
                  <a:gd name="f26" fmla="val 176213"/>
                  <a:gd name="f27" fmla="val 54769"/>
                  <a:gd name="f28" fmla="val 226219"/>
                  <a:gd name="f29" fmla="val 259556"/>
                  <a:gd name="f30" fmla="val 80963"/>
                  <a:gd name="f31" fmla="val 276225"/>
                  <a:gd name="f32" fmla="val 73819"/>
                  <a:gd name="f33" fmla="val 300038"/>
                  <a:gd name="f34" fmla="val 104775"/>
                  <a:gd name="f35" fmla="val 316706"/>
                  <a:gd name="f36" fmla="val 340519"/>
                  <a:gd name="f37" fmla="val 76200"/>
                  <a:gd name="f38" fmla="val 359569"/>
                  <a:gd name="f39" fmla="val 411956"/>
                  <a:gd name="f40" fmla="val 423863"/>
                  <a:gd name="f41" fmla="val 433388"/>
                  <a:gd name="f42" fmla="val 447675"/>
                  <a:gd name="f43" fmla="val 140494"/>
                  <a:gd name="f44" fmla="val 166688"/>
                  <a:gd name="f45" fmla="val 214313"/>
                  <a:gd name="f46" fmla="val 438150"/>
                  <a:gd name="f47" fmla="val 242888"/>
                  <a:gd name="f48" fmla="val 414338"/>
                  <a:gd name="f49" fmla="val 295275"/>
                  <a:gd name="f50" fmla="val 421481"/>
                  <a:gd name="f51" fmla="val 328613"/>
                  <a:gd name="f52" fmla="val 440531"/>
                  <a:gd name="f53" fmla="val 373856"/>
                  <a:gd name="f54" fmla="val 400050"/>
                  <a:gd name="f55" fmla="val 383381"/>
                  <a:gd name="f56" fmla="val 376238"/>
                  <a:gd name="f57" fmla="val 347663"/>
                  <a:gd name="f58" fmla="val 326231"/>
                  <a:gd name="f59" fmla="val 352425"/>
                  <a:gd name="f60" fmla="val 283369"/>
                  <a:gd name="f61" fmla="val 388144"/>
                  <a:gd name="f62" fmla="val 223838"/>
                  <a:gd name="f63" fmla="val 435769"/>
                  <a:gd name="f64" fmla="val 190500"/>
                  <a:gd name="f65" fmla="+- 0 0 -90"/>
                  <a:gd name="f66" fmla="*/ f3 1 452438"/>
                  <a:gd name="f67" fmla="*/ f4 1 457200"/>
                  <a:gd name="f68" fmla="+- f7 0 f5"/>
                  <a:gd name="f69" fmla="+- f6 0 f5"/>
                  <a:gd name="f70" fmla="*/ f65 f0 1"/>
                  <a:gd name="f71" fmla="*/ f69 1 452438"/>
                  <a:gd name="f72" fmla="*/ f68 1 457200"/>
                  <a:gd name="f73" fmla="*/ 135731 f69 1"/>
                  <a:gd name="f74" fmla="*/ 30956 f68 1"/>
                  <a:gd name="f75" fmla="*/ 61913 f69 1"/>
                  <a:gd name="f76" fmla="*/ 45244 f68 1"/>
                  <a:gd name="f77" fmla="*/ 38100 f69 1"/>
                  <a:gd name="f78" fmla="*/ 40481 f68 1"/>
                  <a:gd name="f79" fmla="*/ 33338 f69 1"/>
                  <a:gd name="f80" fmla="*/ 66675 f68 1"/>
                  <a:gd name="f81" fmla="*/ 69056 f69 1"/>
                  <a:gd name="f82" fmla="*/ 95250 f68 1"/>
                  <a:gd name="f83" fmla="*/ 71438 f69 1"/>
                  <a:gd name="f84" fmla="*/ 123825 f68 1"/>
                  <a:gd name="f85" fmla="*/ 50006 f69 1"/>
                  <a:gd name="f86" fmla="*/ 23813 f69 1"/>
                  <a:gd name="f87" fmla="*/ 102394 f68 1"/>
                  <a:gd name="f88" fmla="*/ 0 f69 1"/>
                  <a:gd name="f89" fmla="*/ 97631 f68 1"/>
                  <a:gd name="f90" fmla="*/ 21431 f69 1"/>
                  <a:gd name="f91" fmla="*/ 142875 f68 1"/>
                  <a:gd name="f92" fmla="*/ 176213 f68 1"/>
                  <a:gd name="f93" fmla="*/ 54769 f69 1"/>
                  <a:gd name="f94" fmla="*/ 226219 f68 1"/>
                  <a:gd name="f95" fmla="*/ 259556 f68 1"/>
                  <a:gd name="f96" fmla="*/ 80963 f69 1"/>
                  <a:gd name="f97" fmla="*/ 276225 f68 1"/>
                  <a:gd name="f98" fmla="*/ 73819 f69 1"/>
                  <a:gd name="f99" fmla="*/ 300038 f68 1"/>
                  <a:gd name="f100" fmla="*/ 104775 f69 1"/>
                  <a:gd name="f101" fmla="*/ 316706 f68 1"/>
                  <a:gd name="f102" fmla="*/ 102394 f69 1"/>
                  <a:gd name="f103" fmla="*/ 340519 f68 1"/>
                  <a:gd name="f104" fmla="*/ 76200 f69 1"/>
                  <a:gd name="f105" fmla="*/ 359569 f68 1"/>
                  <a:gd name="f106" fmla="*/ 411956 f68 1"/>
                  <a:gd name="f107" fmla="*/ 45244 f69 1"/>
                  <a:gd name="f108" fmla="*/ 423863 f68 1"/>
                  <a:gd name="f109" fmla="*/ 433388 f68 1"/>
                  <a:gd name="f110" fmla="*/ 447675 f68 1"/>
                  <a:gd name="f111" fmla="*/ 140494 f69 1"/>
                  <a:gd name="f112" fmla="*/ 166688 f69 1"/>
                  <a:gd name="f113" fmla="*/ 457200 f68 1"/>
                  <a:gd name="f114" fmla="*/ 214313 f69 1"/>
                  <a:gd name="f115" fmla="*/ 438150 f68 1"/>
                  <a:gd name="f116" fmla="*/ 242888 f69 1"/>
                  <a:gd name="f117" fmla="*/ 414338 f68 1"/>
                  <a:gd name="f118" fmla="*/ 295275 f69 1"/>
                  <a:gd name="f119" fmla="*/ 421481 f68 1"/>
                  <a:gd name="f120" fmla="*/ 328613 f69 1"/>
                  <a:gd name="f121" fmla="*/ 440531 f68 1"/>
                  <a:gd name="f122" fmla="*/ 373856 f69 1"/>
                  <a:gd name="f123" fmla="*/ 400050 f68 1"/>
                  <a:gd name="f124" fmla="*/ 383381 f69 1"/>
                  <a:gd name="f125" fmla="*/ 376238 f68 1"/>
                  <a:gd name="f126" fmla="*/ 347663 f69 1"/>
                  <a:gd name="f127" fmla="*/ 326231 f68 1"/>
                  <a:gd name="f128" fmla="*/ 352425 f69 1"/>
                  <a:gd name="f129" fmla="*/ 283369 f68 1"/>
                  <a:gd name="f130" fmla="*/ 388144 f69 1"/>
                  <a:gd name="f131" fmla="*/ 223838 f68 1"/>
                  <a:gd name="f132" fmla="*/ 435769 f69 1"/>
                  <a:gd name="f133" fmla="*/ 190500 f68 1"/>
                  <a:gd name="f134" fmla="*/ 452438 f69 1"/>
                  <a:gd name="f135" fmla="*/ 0 f68 1"/>
                  <a:gd name="f136" fmla="*/ f70 1 f2"/>
                  <a:gd name="f137" fmla="*/ f73 1 452438"/>
                  <a:gd name="f138" fmla="*/ f74 1 457200"/>
                  <a:gd name="f139" fmla="*/ f75 1 452438"/>
                  <a:gd name="f140" fmla="*/ f76 1 457200"/>
                  <a:gd name="f141" fmla="*/ f77 1 452438"/>
                  <a:gd name="f142" fmla="*/ f78 1 457200"/>
                  <a:gd name="f143" fmla="*/ f79 1 452438"/>
                  <a:gd name="f144" fmla="*/ f80 1 457200"/>
                  <a:gd name="f145" fmla="*/ f81 1 452438"/>
                  <a:gd name="f146" fmla="*/ f82 1 457200"/>
                  <a:gd name="f147" fmla="*/ f83 1 452438"/>
                  <a:gd name="f148" fmla="*/ f84 1 457200"/>
                  <a:gd name="f149" fmla="*/ f85 1 452438"/>
                  <a:gd name="f150" fmla="*/ f86 1 452438"/>
                  <a:gd name="f151" fmla="*/ f87 1 457200"/>
                  <a:gd name="f152" fmla="*/ f88 1 452438"/>
                  <a:gd name="f153" fmla="*/ f89 1 457200"/>
                  <a:gd name="f154" fmla="*/ f90 1 452438"/>
                  <a:gd name="f155" fmla="*/ f91 1 457200"/>
                  <a:gd name="f156" fmla="*/ f92 1 457200"/>
                  <a:gd name="f157" fmla="*/ f93 1 452438"/>
                  <a:gd name="f158" fmla="*/ f94 1 457200"/>
                  <a:gd name="f159" fmla="*/ f95 1 457200"/>
                  <a:gd name="f160" fmla="*/ f96 1 452438"/>
                  <a:gd name="f161" fmla="*/ f97 1 457200"/>
                  <a:gd name="f162" fmla="*/ f98 1 452438"/>
                  <a:gd name="f163" fmla="*/ f99 1 457200"/>
                  <a:gd name="f164" fmla="*/ f100 1 452438"/>
                  <a:gd name="f165" fmla="*/ f101 1 457200"/>
                  <a:gd name="f166" fmla="*/ f102 1 452438"/>
                  <a:gd name="f167" fmla="*/ f103 1 457200"/>
                  <a:gd name="f168" fmla="*/ f104 1 452438"/>
                  <a:gd name="f169" fmla="*/ f105 1 457200"/>
                  <a:gd name="f170" fmla="*/ f106 1 457200"/>
                  <a:gd name="f171" fmla="*/ f107 1 452438"/>
                  <a:gd name="f172" fmla="*/ f108 1 457200"/>
                  <a:gd name="f173" fmla="*/ f109 1 457200"/>
                  <a:gd name="f174" fmla="*/ f110 1 457200"/>
                  <a:gd name="f175" fmla="*/ f111 1 452438"/>
                  <a:gd name="f176" fmla="*/ f112 1 452438"/>
                  <a:gd name="f177" fmla="*/ f113 1 457200"/>
                  <a:gd name="f178" fmla="*/ f114 1 452438"/>
                  <a:gd name="f179" fmla="*/ f115 1 457200"/>
                  <a:gd name="f180" fmla="*/ f116 1 452438"/>
                  <a:gd name="f181" fmla="*/ f117 1 457200"/>
                  <a:gd name="f182" fmla="*/ f118 1 452438"/>
                  <a:gd name="f183" fmla="*/ f119 1 457200"/>
                  <a:gd name="f184" fmla="*/ f120 1 452438"/>
                  <a:gd name="f185" fmla="*/ f121 1 457200"/>
                  <a:gd name="f186" fmla="*/ f122 1 452438"/>
                  <a:gd name="f187" fmla="*/ f123 1 457200"/>
                  <a:gd name="f188" fmla="*/ f124 1 452438"/>
                  <a:gd name="f189" fmla="*/ f125 1 457200"/>
                  <a:gd name="f190" fmla="*/ f126 1 452438"/>
                  <a:gd name="f191" fmla="*/ f127 1 457200"/>
                  <a:gd name="f192" fmla="*/ f128 1 452438"/>
                  <a:gd name="f193" fmla="*/ f129 1 457200"/>
                  <a:gd name="f194" fmla="*/ f130 1 452438"/>
                  <a:gd name="f195" fmla="*/ f131 1 457200"/>
                  <a:gd name="f196" fmla="*/ f132 1 452438"/>
                  <a:gd name="f197" fmla="*/ f133 1 457200"/>
                  <a:gd name="f198" fmla="*/ f134 1 452438"/>
                  <a:gd name="f199" fmla="*/ f135 1 457200"/>
                  <a:gd name="f200" fmla="*/ f5 1 f71"/>
                  <a:gd name="f201" fmla="*/ f6 1 f71"/>
                  <a:gd name="f202" fmla="*/ f5 1 f72"/>
                  <a:gd name="f203" fmla="*/ f7 1 f72"/>
                  <a:gd name="f204" fmla="+- f136 0 f1"/>
                  <a:gd name="f205" fmla="*/ f137 1 f71"/>
                  <a:gd name="f206" fmla="*/ f138 1 f72"/>
                  <a:gd name="f207" fmla="*/ f139 1 f71"/>
                  <a:gd name="f208" fmla="*/ f140 1 f72"/>
                  <a:gd name="f209" fmla="*/ f141 1 f71"/>
                  <a:gd name="f210" fmla="*/ f142 1 f72"/>
                  <a:gd name="f211" fmla="*/ f143 1 f71"/>
                  <a:gd name="f212" fmla="*/ f144 1 f72"/>
                  <a:gd name="f213" fmla="*/ f145 1 f71"/>
                  <a:gd name="f214" fmla="*/ f146 1 f72"/>
                  <a:gd name="f215" fmla="*/ f147 1 f71"/>
                  <a:gd name="f216" fmla="*/ f148 1 f72"/>
                  <a:gd name="f217" fmla="*/ f149 1 f71"/>
                  <a:gd name="f218" fmla="*/ f150 1 f71"/>
                  <a:gd name="f219" fmla="*/ f151 1 f72"/>
                  <a:gd name="f220" fmla="*/ f152 1 f71"/>
                  <a:gd name="f221" fmla="*/ f153 1 f72"/>
                  <a:gd name="f222" fmla="*/ f154 1 f71"/>
                  <a:gd name="f223" fmla="*/ f155 1 f72"/>
                  <a:gd name="f224" fmla="*/ f156 1 f72"/>
                  <a:gd name="f225" fmla="*/ f157 1 f71"/>
                  <a:gd name="f226" fmla="*/ f158 1 f72"/>
                  <a:gd name="f227" fmla="*/ f159 1 f72"/>
                  <a:gd name="f228" fmla="*/ f160 1 f71"/>
                  <a:gd name="f229" fmla="*/ f161 1 f72"/>
                  <a:gd name="f230" fmla="*/ f162 1 f71"/>
                  <a:gd name="f231" fmla="*/ f163 1 f72"/>
                  <a:gd name="f232" fmla="*/ f164 1 f71"/>
                  <a:gd name="f233" fmla="*/ f165 1 f72"/>
                  <a:gd name="f234" fmla="*/ f166 1 f71"/>
                  <a:gd name="f235" fmla="*/ f167 1 f72"/>
                  <a:gd name="f236" fmla="*/ f168 1 f71"/>
                  <a:gd name="f237" fmla="*/ f169 1 f72"/>
                  <a:gd name="f238" fmla="*/ f170 1 f72"/>
                  <a:gd name="f239" fmla="*/ f171 1 f71"/>
                  <a:gd name="f240" fmla="*/ f172 1 f72"/>
                  <a:gd name="f241" fmla="*/ f173 1 f72"/>
                  <a:gd name="f242" fmla="*/ f174 1 f72"/>
                  <a:gd name="f243" fmla="*/ f175 1 f71"/>
                  <a:gd name="f244" fmla="*/ f176 1 f71"/>
                  <a:gd name="f245" fmla="*/ f177 1 f72"/>
                  <a:gd name="f246" fmla="*/ f178 1 f71"/>
                  <a:gd name="f247" fmla="*/ f179 1 f72"/>
                  <a:gd name="f248" fmla="*/ f180 1 f71"/>
                  <a:gd name="f249" fmla="*/ f181 1 f72"/>
                  <a:gd name="f250" fmla="*/ f182 1 f71"/>
                  <a:gd name="f251" fmla="*/ f183 1 f72"/>
                  <a:gd name="f252" fmla="*/ f184 1 f71"/>
                  <a:gd name="f253" fmla="*/ f185 1 f72"/>
                  <a:gd name="f254" fmla="*/ f186 1 f71"/>
                  <a:gd name="f255" fmla="*/ f187 1 f72"/>
                  <a:gd name="f256" fmla="*/ f188 1 f71"/>
                  <a:gd name="f257" fmla="*/ f189 1 f72"/>
                  <a:gd name="f258" fmla="*/ f190 1 f71"/>
                  <a:gd name="f259" fmla="*/ f191 1 f72"/>
                  <a:gd name="f260" fmla="*/ f192 1 f71"/>
                  <a:gd name="f261" fmla="*/ f193 1 f72"/>
                  <a:gd name="f262" fmla="*/ f194 1 f71"/>
                  <a:gd name="f263" fmla="*/ f195 1 f72"/>
                  <a:gd name="f264" fmla="*/ f196 1 f71"/>
                  <a:gd name="f265" fmla="*/ f197 1 f72"/>
                  <a:gd name="f266" fmla="*/ f198 1 f71"/>
                  <a:gd name="f267" fmla="*/ f199 1 f72"/>
                  <a:gd name="f268" fmla="*/ f200 f66 1"/>
                  <a:gd name="f269" fmla="*/ f201 f66 1"/>
                  <a:gd name="f270" fmla="*/ f203 f67 1"/>
                  <a:gd name="f271" fmla="*/ f202 f67 1"/>
                  <a:gd name="f272" fmla="*/ f205 f66 1"/>
                  <a:gd name="f273" fmla="*/ f206 f67 1"/>
                  <a:gd name="f274" fmla="*/ f207 f66 1"/>
                  <a:gd name="f275" fmla="*/ f208 f67 1"/>
                  <a:gd name="f276" fmla="*/ f209 f66 1"/>
                  <a:gd name="f277" fmla="*/ f210 f67 1"/>
                  <a:gd name="f278" fmla="*/ f211 f66 1"/>
                  <a:gd name="f279" fmla="*/ f212 f67 1"/>
                  <a:gd name="f280" fmla="*/ f213 f66 1"/>
                  <a:gd name="f281" fmla="*/ f214 f67 1"/>
                  <a:gd name="f282" fmla="*/ f215 f66 1"/>
                  <a:gd name="f283" fmla="*/ f216 f67 1"/>
                  <a:gd name="f284" fmla="*/ f217 f66 1"/>
                  <a:gd name="f285" fmla="*/ f218 f66 1"/>
                  <a:gd name="f286" fmla="*/ f219 f67 1"/>
                  <a:gd name="f287" fmla="*/ f220 f66 1"/>
                  <a:gd name="f288" fmla="*/ f221 f67 1"/>
                  <a:gd name="f289" fmla="*/ f222 f66 1"/>
                  <a:gd name="f290" fmla="*/ f223 f67 1"/>
                  <a:gd name="f291" fmla="*/ f224 f67 1"/>
                  <a:gd name="f292" fmla="*/ f225 f66 1"/>
                  <a:gd name="f293" fmla="*/ f226 f67 1"/>
                  <a:gd name="f294" fmla="*/ f227 f67 1"/>
                  <a:gd name="f295" fmla="*/ f228 f66 1"/>
                  <a:gd name="f296" fmla="*/ f229 f67 1"/>
                  <a:gd name="f297" fmla="*/ f230 f66 1"/>
                  <a:gd name="f298" fmla="*/ f231 f67 1"/>
                  <a:gd name="f299" fmla="*/ f232 f66 1"/>
                  <a:gd name="f300" fmla="*/ f233 f67 1"/>
                  <a:gd name="f301" fmla="*/ f234 f66 1"/>
                  <a:gd name="f302" fmla="*/ f235 f67 1"/>
                  <a:gd name="f303" fmla="*/ f236 f66 1"/>
                  <a:gd name="f304" fmla="*/ f237 f67 1"/>
                  <a:gd name="f305" fmla="*/ f238 f67 1"/>
                  <a:gd name="f306" fmla="*/ f239 f66 1"/>
                  <a:gd name="f307" fmla="*/ f240 f67 1"/>
                  <a:gd name="f308" fmla="*/ f241 f67 1"/>
                  <a:gd name="f309" fmla="*/ f242 f67 1"/>
                  <a:gd name="f310" fmla="*/ f243 f66 1"/>
                  <a:gd name="f311" fmla="*/ f244 f66 1"/>
                  <a:gd name="f312" fmla="*/ f245 f67 1"/>
                  <a:gd name="f313" fmla="*/ f246 f66 1"/>
                  <a:gd name="f314" fmla="*/ f247 f67 1"/>
                  <a:gd name="f315" fmla="*/ f248 f66 1"/>
                  <a:gd name="f316" fmla="*/ f249 f67 1"/>
                  <a:gd name="f317" fmla="*/ f250 f66 1"/>
                  <a:gd name="f318" fmla="*/ f251 f67 1"/>
                  <a:gd name="f319" fmla="*/ f252 f66 1"/>
                  <a:gd name="f320" fmla="*/ f253 f67 1"/>
                  <a:gd name="f321" fmla="*/ f254 f66 1"/>
                  <a:gd name="f322" fmla="*/ f255 f67 1"/>
                  <a:gd name="f323" fmla="*/ f256 f66 1"/>
                  <a:gd name="f324" fmla="*/ f257 f67 1"/>
                  <a:gd name="f325" fmla="*/ f258 f66 1"/>
                  <a:gd name="f326" fmla="*/ f259 f67 1"/>
                  <a:gd name="f327" fmla="*/ f260 f66 1"/>
                  <a:gd name="f328" fmla="*/ f261 f67 1"/>
                  <a:gd name="f329" fmla="*/ f262 f66 1"/>
                  <a:gd name="f330" fmla="*/ f263 f67 1"/>
                  <a:gd name="f331" fmla="*/ f264 f66 1"/>
                  <a:gd name="f332" fmla="*/ f265 f67 1"/>
                  <a:gd name="f333" fmla="*/ f266 f66 1"/>
                  <a:gd name="f334" fmla="*/ f267 f6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04">
                    <a:pos x="f272" y="f273"/>
                  </a:cxn>
                  <a:cxn ang="f204">
                    <a:pos x="f274" y="f275"/>
                  </a:cxn>
                  <a:cxn ang="f204">
                    <a:pos x="f276" y="f277"/>
                  </a:cxn>
                  <a:cxn ang="f204">
                    <a:pos x="f278" y="f279"/>
                  </a:cxn>
                  <a:cxn ang="f204">
                    <a:pos x="f280" y="f281"/>
                  </a:cxn>
                  <a:cxn ang="f204">
                    <a:pos x="f282" y="f283"/>
                  </a:cxn>
                  <a:cxn ang="f204">
                    <a:pos x="f284" y="f283"/>
                  </a:cxn>
                  <a:cxn ang="f204">
                    <a:pos x="f285" y="f286"/>
                  </a:cxn>
                  <a:cxn ang="f204">
                    <a:pos x="f287" y="f288"/>
                  </a:cxn>
                  <a:cxn ang="f204">
                    <a:pos x="f289" y="f290"/>
                  </a:cxn>
                  <a:cxn ang="f204">
                    <a:pos x="f278" y="f291"/>
                  </a:cxn>
                  <a:cxn ang="f204">
                    <a:pos x="f292" y="f293"/>
                  </a:cxn>
                  <a:cxn ang="f204">
                    <a:pos x="f274" y="f294"/>
                  </a:cxn>
                  <a:cxn ang="f204">
                    <a:pos x="f295" y="f296"/>
                  </a:cxn>
                  <a:cxn ang="f204">
                    <a:pos x="f297" y="f298"/>
                  </a:cxn>
                  <a:cxn ang="f204">
                    <a:pos x="f299" y="f300"/>
                  </a:cxn>
                  <a:cxn ang="f204">
                    <a:pos x="f301" y="f302"/>
                  </a:cxn>
                  <a:cxn ang="f204">
                    <a:pos x="f303" y="f304"/>
                  </a:cxn>
                  <a:cxn ang="f204">
                    <a:pos x="f297" y="f305"/>
                  </a:cxn>
                  <a:cxn ang="f204">
                    <a:pos x="f306" y="f307"/>
                  </a:cxn>
                  <a:cxn ang="f204">
                    <a:pos x="f306" y="f307"/>
                  </a:cxn>
                  <a:cxn ang="f204">
                    <a:pos x="f303" y="f308"/>
                  </a:cxn>
                  <a:cxn ang="f204">
                    <a:pos x="f299" y="f309"/>
                  </a:cxn>
                  <a:cxn ang="f204">
                    <a:pos x="f310" y="f309"/>
                  </a:cxn>
                  <a:cxn ang="f204">
                    <a:pos x="f311" y="f312"/>
                  </a:cxn>
                  <a:cxn ang="f204">
                    <a:pos x="f313" y="f314"/>
                  </a:cxn>
                  <a:cxn ang="f204">
                    <a:pos x="f315" y="f316"/>
                  </a:cxn>
                  <a:cxn ang="f204">
                    <a:pos x="f317" y="f318"/>
                  </a:cxn>
                  <a:cxn ang="f204">
                    <a:pos x="f319" y="f320"/>
                  </a:cxn>
                  <a:cxn ang="f204">
                    <a:pos x="f321" y="f322"/>
                  </a:cxn>
                  <a:cxn ang="f204">
                    <a:pos x="f323" y="f324"/>
                  </a:cxn>
                  <a:cxn ang="f204">
                    <a:pos x="f325" y="f326"/>
                  </a:cxn>
                  <a:cxn ang="f204">
                    <a:pos x="f327" y="f328"/>
                  </a:cxn>
                  <a:cxn ang="f204">
                    <a:pos x="f329" y="f330"/>
                  </a:cxn>
                  <a:cxn ang="f204">
                    <a:pos x="f331" y="f332"/>
                  </a:cxn>
                  <a:cxn ang="f204">
                    <a:pos x="f333" y="f334"/>
                  </a:cxn>
                </a:cxnLst>
                <a:rect l="f268" t="f271" r="f269" b="f270"/>
                <a:pathLst>
                  <a:path w="452438" h="457200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19"/>
                    </a:lnTo>
                    <a:lnTo>
                      <a:pt x="f21" y="f22"/>
                    </a:lnTo>
                    <a:lnTo>
                      <a:pt x="f5" y="f23"/>
                    </a:lnTo>
                    <a:lnTo>
                      <a:pt x="f24" y="f25"/>
                    </a:lnTo>
                    <a:lnTo>
                      <a:pt x="f14" y="f26"/>
                    </a:lnTo>
                    <a:lnTo>
                      <a:pt x="f27" y="f28"/>
                    </a:lnTo>
                    <a:lnTo>
                      <a:pt x="f10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22" y="f36"/>
                    </a:lnTo>
                    <a:lnTo>
                      <a:pt x="f37" y="f38"/>
                    </a:lnTo>
                    <a:lnTo>
                      <a:pt x="f32" y="f39"/>
                    </a:lnTo>
                    <a:lnTo>
                      <a:pt x="f11" y="f40"/>
                    </a:lnTo>
                    <a:lnTo>
                      <a:pt x="f11" y="f40"/>
                    </a:lnTo>
                    <a:lnTo>
                      <a:pt x="f37" y="f41"/>
                    </a:lnTo>
                    <a:lnTo>
                      <a:pt x="f34" y="f42"/>
                    </a:lnTo>
                    <a:lnTo>
                      <a:pt x="f43" y="f42"/>
                    </a:lnTo>
                    <a:lnTo>
                      <a:pt x="f44" y="f7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" y="f5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1" name="Frihandsfigur 30">
                <a:extLst>
                  <a:ext uri="{FF2B5EF4-FFF2-40B4-BE49-F238E27FC236}">
                    <a16:creationId xmlns:a16="http://schemas.microsoft.com/office/drawing/2014/main" id="{BF136813-A8FF-1E6A-9729-F45730D9D7CF}"/>
                  </a:ext>
                </a:extLst>
              </p:cNvPr>
              <p:cNvSpPr/>
              <p:nvPr/>
            </p:nvSpPr>
            <p:spPr>
              <a:xfrm>
                <a:off x="9180813" y="6260000"/>
                <a:ext cx="472616" cy="34041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40519"/>
                  <a:gd name="f7" fmla="val 245269"/>
                  <a:gd name="f8" fmla="val 33337"/>
                  <a:gd name="f9" fmla="val 28575"/>
                  <a:gd name="f10" fmla="val 21431"/>
                  <a:gd name="f11" fmla="val 100013"/>
                  <a:gd name="f12" fmla="val 4762"/>
                  <a:gd name="f13" fmla="val 109538"/>
                  <a:gd name="f14" fmla="val 126206"/>
                  <a:gd name="f15" fmla="val 9525"/>
                  <a:gd name="f16" fmla="val 145256"/>
                  <a:gd name="f17" fmla="val 166688"/>
                  <a:gd name="f18" fmla="val 30956"/>
                  <a:gd name="f19" fmla="val 216694"/>
                  <a:gd name="f20" fmla="val 26194"/>
                  <a:gd name="f21" fmla="val 233363"/>
                  <a:gd name="f22" fmla="val 47625"/>
                  <a:gd name="f23" fmla="val 80962"/>
                  <a:gd name="f24" fmla="val 61912"/>
                  <a:gd name="f25" fmla="val 214313"/>
                  <a:gd name="f26" fmla="val 69056"/>
                  <a:gd name="f27" fmla="val 185738"/>
                  <a:gd name="f28" fmla="val 119062"/>
                  <a:gd name="f29" fmla="val 200025"/>
                  <a:gd name="f30" fmla="val 135731"/>
                  <a:gd name="f31" fmla="val 183356"/>
                  <a:gd name="f32" fmla="val 161925"/>
                  <a:gd name="f33" fmla="val 192881"/>
                  <a:gd name="f34" fmla="val 178594"/>
                  <a:gd name="f35" fmla="val 195262"/>
                  <a:gd name="f36" fmla="val 233362"/>
                  <a:gd name="f37" fmla="val 261937"/>
                  <a:gd name="f38" fmla="val 180975"/>
                  <a:gd name="f39" fmla="val 283369"/>
                  <a:gd name="f40" fmla="val 209550"/>
                  <a:gd name="f41" fmla="val 300037"/>
                  <a:gd name="f42" fmla="val 221456"/>
                  <a:gd name="f43" fmla="val 309562"/>
                  <a:gd name="f44" fmla="val 188119"/>
                  <a:gd name="f45" fmla="val 154781"/>
                  <a:gd name="f46" fmla="val 326231"/>
                  <a:gd name="f47" fmla="val 78581"/>
                  <a:gd name="f48" fmla="val 273844"/>
                  <a:gd name="f49" fmla="+- 0 0 -90"/>
                  <a:gd name="f50" fmla="*/ f3 1 340519"/>
                  <a:gd name="f51" fmla="*/ f4 1 245269"/>
                  <a:gd name="f52" fmla="+- f7 0 f5"/>
                  <a:gd name="f53" fmla="+- f6 0 f5"/>
                  <a:gd name="f54" fmla="*/ f49 f0 1"/>
                  <a:gd name="f55" fmla="*/ f53 1 340519"/>
                  <a:gd name="f56" fmla="*/ f52 1 245269"/>
                  <a:gd name="f57" fmla="*/ 33337 f53 1"/>
                  <a:gd name="f58" fmla="*/ 28575 f52 1"/>
                  <a:gd name="f59" fmla="*/ 21431 f53 1"/>
                  <a:gd name="f60" fmla="*/ 100013 f52 1"/>
                  <a:gd name="f61" fmla="*/ 4762 f53 1"/>
                  <a:gd name="f62" fmla="*/ 109538 f52 1"/>
                  <a:gd name="f63" fmla="*/ 0 f53 1"/>
                  <a:gd name="f64" fmla="*/ 126206 f52 1"/>
                  <a:gd name="f65" fmla="*/ 9525 f53 1"/>
                  <a:gd name="f66" fmla="*/ 145256 f52 1"/>
                  <a:gd name="f67" fmla="*/ 166688 f52 1"/>
                  <a:gd name="f68" fmla="*/ 28575 f53 1"/>
                  <a:gd name="f69" fmla="*/ 30956 f53 1"/>
                  <a:gd name="f70" fmla="*/ 216694 f52 1"/>
                  <a:gd name="f71" fmla="*/ 26194 f53 1"/>
                  <a:gd name="f72" fmla="*/ 233363 f52 1"/>
                  <a:gd name="f73" fmla="*/ 47625 f53 1"/>
                  <a:gd name="f74" fmla="*/ 245269 f52 1"/>
                  <a:gd name="f75" fmla="*/ 80962 f53 1"/>
                  <a:gd name="f76" fmla="*/ 61912 f53 1"/>
                  <a:gd name="f77" fmla="*/ 214313 f52 1"/>
                  <a:gd name="f78" fmla="*/ 69056 f53 1"/>
                  <a:gd name="f79" fmla="*/ 185738 f52 1"/>
                  <a:gd name="f80" fmla="*/ 119062 f53 1"/>
                  <a:gd name="f81" fmla="*/ 200025 f52 1"/>
                  <a:gd name="f82" fmla="*/ 135731 f53 1"/>
                  <a:gd name="f83" fmla="*/ 183356 f52 1"/>
                  <a:gd name="f84" fmla="*/ 161925 f53 1"/>
                  <a:gd name="f85" fmla="*/ 192881 f52 1"/>
                  <a:gd name="f86" fmla="*/ 183356 f53 1"/>
                  <a:gd name="f87" fmla="*/ 178594 f52 1"/>
                  <a:gd name="f88" fmla="*/ 195262 f53 1"/>
                  <a:gd name="f89" fmla="*/ 233362 f53 1"/>
                  <a:gd name="f90" fmla="*/ 261937 f53 1"/>
                  <a:gd name="f91" fmla="*/ 180975 f52 1"/>
                  <a:gd name="f92" fmla="*/ 283369 f53 1"/>
                  <a:gd name="f93" fmla="*/ 209550 f52 1"/>
                  <a:gd name="f94" fmla="*/ 300037 f53 1"/>
                  <a:gd name="f95" fmla="*/ 221456 f52 1"/>
                  <a:gd name="f96" fmla="*/ 309562 f53 1"/>
                  <a:gd name="f97" fmla="*/ 188119 f52 1"/>
                  <a:gd name="f98" fmla="*/ 340519 f53 1"/>
                  <a:gd name="f99" fmla="*/ 154781 f52 1"/>
                  <a:gd name="f100" fmla="*/ 326231 f53 1"/>
                  <a:gd name="f101" fmla="*/ 78581 f52 1"/>
                  <a:gd name="f102" fmla="*/ 273844 f53 1"/>
                  <a:gd name="f103" fmla="*/ 0 f52 1"/>
                  <a:gd name="f104" fmla="*/ f54 1 f2"/>
                  <a:gd name="f105" fmla="*/ f57 1 340519"/>
                  <a:gd name="f106" fmla="*/ f58 1 245269"/>
                  <a:gd name="f107" fmla="*/ f59 1 340519"/>
                  <a:gd name="f108" fmla="*/ f60 1 245269"/>
                  <a:gd name="f109" fmla="*/ f61 1 340519"/>
                  <a:gd name="f110" fmla="*/ f62 1 245269"/>
                  <a:gd name="f111" fmla="*/ f63 1 340519"/>
                  <a:gd name="f112" fmla="*/ f64 1 245269"/>
                  <a:gd name="f113" fmla="*/ f65 1 340519"/>
                  <a:gd name="f114" fmla="*/ f66 1 245269"/>
                  <a:gd name="f115" fmla="*/ f67 1 245269"/>
                  <a:gd name="f116" fmla="*/ f68 1 340519"/>
                  <a:gd name="f117" fmla="*/ f69 1 340519"/>
                  <a:gd name="f118" fmla="*/ f70 1 245269"/>
                  <a:gd name="f119" fmla="*/ f71 1 340519"/>
                  <a:gd name="f120" fmla="*/ f72 1 245269"/>
                  <a:gd name="f121" fmla="*/ f73 1 340519"/>
                  <a:gd name="f122" fmla="*/ f74 1 245269"/>
                  <a:gd name="f123" fmla="*/ f75 1 340519"/>
                  <a:gd name="f124" fmla="*/ f76 1 340519"/>
                  <a:gd name="f125" fmla="*/ f77 1 245269"/>
                  <a:gd name="f126" fmla="*/ f78 1 340519"/>
                  <a:gd name="f127" fmla="*/ f79 1 245269"/>
                  <a:gd name="f128" fmla="*/ f80 1 340519"/>
                  <a:gd name="f129" fmla="*/ f81 1 245269"/>
                  <a:gd name="f130" fmla="*/ f82 1 340519"/>
                  <a:gd name="f131" fmla="*/ f83 1 245269"/>
                  <a:gd name="f132" fmla="*/ f84 1 340519"/>
                  <a:gd name="f133" fmla="*/ f85 1 245269"/>
                  <a:gd name="f134" fmla="*/ f86 1 340519"/>
                  <a:gd name="f135" fmla="*/ f87 1 245269"/>
                  <a:gd name="f136" fmla="*/ f88 1 340519"/>
                  <a:gd name="f137" fmla="*/ f89 1 340519"/>
                  <a:gd name="f138" fmla="*/ f90 1 340519"/>
                  <a:gd name="f139" fmla="*/ f91 1 245269"/>
                  <a:gd name="f140" fmla="*/ f92 1 340519"/>
                  <a:gd name="f141" fmla="*/ f93 1 245269"/>
                  <a:gd name="f142" fmla="*/ f94 1 340519"/>
                  <a:gd name="f143" fmla="*/ f95 1 245269"/>
                  <a:gd name="f144" fmla="*/ f96 1 340519"/>
                  <a:gd name="f145" fmla="*/ f97 1 245269"/>
                  <a:gd name="f146" fmla="*/ f98 1 340519"/>
                  <a:gd name="f147" fmla="*/ f99 1 245269"/>
                  <a:gd name="f148" fmla="*/ f100 1 340519"/>
                  <a:gd name="f149" fmla="*/ f101 1 245269"/>
                  <a:gd name="f150" fmla="*/ f102 1 340519"/>
                  <a:gd name="f151" fmla="*/ f103 1 245269"/>
                  <a:gd name="f152" fmla="*/ f5 1 f55"/>
                  <a:gd name="f153" fmla="*/ f6 1 f55"/>
                  <a:gd name="f154" fmla="*/ f5 1 f56"/>
                  <a:gd name="f155" fmla="*/ f7 1 f56"/>
                  <a:gd name="f156" fmla="+- f104 0 f1"/>
                  <a:gd name="f157" fmla="*/ f105 1 f55"/>
                  <a:gd name="f158" fmla="*/ f106 1 f56"/>
                  <a:gd name="f159" fmla="*/ f107 1 f55"/>
                  <a:gd name="f160" fmla="*/ f108 1 f56"/>
                  <a:gd name="f161" fmla="*/ f109 1 f55"/>
                  <a:gd name="f162" fmla="*/ f110 1 f56"/>
                  <a:gd name="f163" fmla="*/ f111 1 f55"/>
                  <a:gd name="f164" fmla="*/ f112 1 f56"/>
                  <a:gd name="f165" fmla="*/ f113 1 f55"/>
                  <a:gd name="f166" fmla="*/ f114 1 f56"/>
                  <a:gd name="f167" fmla="*/ f115 1 f56"/>
                  <a:gd name="f168" fmla="*/ f116 1 f55"/>
                  <a:gd name="f169" fmla="*/ f117 1 f55"/>
                  <a:gd name="f170" fmla="*/ f118 1 f56"/>
                  <a:gd name="f171" fmla="*/ f119 1 f55"/>
                  <a:gd name="f172" fmla="*/ f120 1 f56"/>
                  <a:gd name="f173" fmla="*/ f121 1 f55"/>
                  <a:gd name="f174" fmla="*/ f122 1 f56"/>
                  <a:gd name="f175" fmla="*/ f123 1 f55"/>
                  <a:gd name="f176" fmla="*/ f124 1 f55"/>
                  <a:gd name="f177" fmla="*/ f125 1 f56"/>
                  <a:gd name="f178" fmla="*/ f126 1 f55"/>
                  <a:gd name="f179" fmla="*/ f127 1 f56"/>
                  <a:gd name="f180" fmla="*/ f128 1 f55"/>
                  <a:gd name="f181" fmla="*/ f129 1 f56"/>
                  <a:gd name="f182" fmla="*/ f130 1 f55"/>
                  <a:gd name="f183" fmla="*/ f131 1 f56"/>
                  <a:gd name="f184" fmla="*/ f132 1 f55"/>
                  <a:gd name="f185" fmla="*/ f133 1 f56"/>
                  <a:gd name="f186" fmla="*/ f134 1 f55"/>
                  <a:gd name="f187" fmla="*/ f135 1 f56"/>
                  <a:gd name="f188" fmla="*/ f136 1 f55"/>
                  <a:gd name="f189" fmla="*/ f137 1 f55"/>
                  <a:gd name="f190" fmla="*/ f138 1 f55"/>
                  <a:gd name="f191" fmla="*/ f139 1 f56"/>
                  <a:gd name="f192" fmla="*/ f140 1 f55"/>
                  <a:gd name="f193" fmla="*/ f141 1 f56"/>
                  <a:gd name="f194" fmla="*/ f142 1 f55"/>
                  <a:gd name="f195" fmla="*/ f143 1 f56"/>
                  <a:gd name="f196" fmla="*/ f144 1 f55"/>
                  <a:gd name="f197" fmla="*/ f145 1 f56"/>
                  <a:gd name="f198" fmla="*/ f146 1 f55"/>
                  <a:gd name="f199" fmla="*/ f147 1 f56"/>
                  <a:gd name="f200" fmla="*/ f148 1 f55"/>
                  <a:gd name="f201" fmla="*/ f149 1 f56"/>
                  <a:gd name="f202" fmla="*/ f150 1 f55"/>
                  <a:gd name="f203" fmla="*/ f151 1 f56"/>
                  <a:gd name="f204" fmla="*/ f152 f50 1"/>
                  <a:gd name="f205" fmla="*/ f153 f50 1"/>
                  <a:gd name="f206" fmla="*/ f155 f51 1"/>
                  <a:gd name="f207" fmla="*/ f154 f51 1"/>
                  <a:gd name="f208" fmla="*/ f157 f50 1"/>
                  <a:gd name="f209" fmla="*/ f158 f51 1"/>
                  <a:gd name="f210" fmla="*/ f159 f50 1"/>
                  <a:gd name="f211" fmla="*/ f160 f51 1"/>
                  <a:gd name="f212" fmla="*/ f161 f50 1"/>
                  <a:gd name="f213" fmla="*/ f162 f51 1"/>
                  <a:gd name="f214" fmla="*/ f163 f50 1"/>
                  <a:gd name="f215" fmla="*/ f164 f51 1"/>
                  <a:gd name="f216" fmla="*/ f165 f50 1"/>
                  <a:gd name="f217" fmla="*/ f166 f51 1"/>
                  <a:gd name="f218" fmla="*/ f167 f51 1"/>
                  <a:gd name="f219" fmla="*/ f168 f50 1"/>
                  <a:gd name="f220" fmla="*/ f169 f50 1"/>
                  <a:gd name="f221" fmla="*/ f170 f51 1"/>
                  <a:gd name="f222" fmla="*/ f171 f50 1"/>
                  <a:gd name="f223" fmla="*/ f172 f51 1"/>
                  <a:gd name="f224" fmla="*/ f173 f50 1"/>
                  <a:gd name="f225" fmla="*/ f174 f51 1"/>
                  <a:gd name="f226" fmla="*/ f175 f50 1"/>
                  <a:gd name="f227" fmla="*/ f176 f50 1"/>
                  <a:gd name="f228" fmla="*/ f177 f51 1"/>
                  <a:gd name="f229" fmla="*/ f178 f50 1"/>
                  <a:gd name="f230" fmla="*/ f179 f51 1"/>
                  <a:gd name="f231" fmla="*/ f180 f50 1"/>
                  <a:gd name="f232" fmla="*/ f181 f51 1"/>
                  <a:gd name="f233" fmla="*/ f182 f50 1"/>
                  <a:gd name="f234" fmla="*/ f183 f51 1"/>
                  <a:gd name="f235" fmla="*/ f184 f50 1"/>
                  <a:gd name="f236" fmla="*/ f185 f51 1"/>
                  <a:gd name="f237" fmla="*/ f186 f50 1"/>
                  <a:gd name="f238" fmla="*/ f187 f51 1"/>
                  <a:gd name="f239" fmla="*/ f188 f50 1"/>
                  <a:gd name="f240" fmla="*/ f189 f50 1"/>
                  <a:gd name="f241" fmla="*/ f190 f50 1"/>
                  <a:gd name="f242" fmla="*/ f191 f51 1"/>
                  <a:gd name="f243" fmla="*/ f192 f50 1"/>
                  <a:gd name="f244" fmla="*/ f193 f51 1"/>
                  <a:gd name="f245" fmla="*/ f194 f50 1"/>
                  <a:gd name="f246" fmla="*/ f195 f51 1"/>
                  <a:gd name="f247" fmla="*/ f196 f50 1"/>
                  <a:gd name="f248" fmla="*/ f197 f51 1"/>
                  <a:gd name="f249" fmla="*/ f198 f50 1"/>
                  <a:gd name="f250" fmla="*/ f199 f51 1"/>
                  <a:gd name="f251" fmla="*/ f200 f50 1"/>
                  <a:gd name="f252" fmla="*/ f201 f51 1"/>
                  <a:gd name="f253" fmla="*/ f202 f50 1"/>
                  <a:gd name="f254" fmla="*/ f203 f5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56">
                    <a:pos x="f208" y="f209"/>
                  </a:cxn>
                  <a:cxn ang="f156">
                    <a:pos x="f210" y="f211"/>
                  </a:cxn>
                  <a:cxn ang="f156">
                    <a:pos x="f212" y="f213"/>
                  </a:cxn>
                  <a:cxn ang="f156">
                    <a:pos x="f214" y="f215"/>
                  </a:cxn>
                  <a:cxn ang="f156">
                    <a:pos x="f216" y="f217"/>
                  </a:cxn>
                  <a:cxn ang="f156">
                    <a:pos x="f216" y="f218"/>
                  </a:cxn>
                  <a:cxn ang="f156">
                    <a:pos x="f219" y="f218"/>
                  </a:cxn>
                  <a:cxn ang="f156">
                    <a:pos x="f220" y="f221"/>
                  </a:cxn>
                  <a:cxn ang="f156">
                    <a:pos x="f222" y="f223"/>
                  </a:cxn>
                  <a:cxn ang="f156">
                    <a:pos x="f224" y="f225"/>
                  </a:cxn>
                  <a:cxn ang="f156">
                    <a:pos x="f226" y="f225"/>
                  </a:cxn>
                  <a:cxn ang="f156">
                    <a:pos x="f227" y="f228"/>
                  </a:cxn>
                  <a:cxn ang="f156">
                    <a:pos x="f229" y="f230"/>
                  </a:cxn>
                  <a:cxn ang="f156">
                    <a:pos x="f231" y="f232"/>
                  </a:cxn>
                  <a:cxn ang="f156">
                    <a:pos x="f233" y="f234"/>
                  </a:cxn>
                  <a:cxn ang="f156">
                    <a:pos x="f235" y="f236"/>
                  </a:cxn>
                  <a:cxn ang="f156">
                    <a:pos x="f237" y="f238"/>
                  </a:cxn>
                  <a:cxn ang="f156">
                    <a:pos x="f239" y="f232"/>
                  </a:cxn>
                  <a:cxn ang="f156">
                    <a:pos x="f240" y="f238"/>
                  </a:cxn>
                  <a:cxn ang="f156">
                    <a:pos x="f241" y="f242"/>
                  </a:cxn>
                  <a:cxn ang="f156">
                    <a:pos x="f241" y="f221"/>
                  </a:cxn>
                  <a:cxn ang="f156">
                    <a:pos x="f243" y="f244"/>
                  </a:cxn>
                  <a:cxn ang="f156">
                    <a:pos x="f245" y="f246"/>
                  </a:cxn>
                  <a:cxn ang="f156">
                    <a:pos x="f247" y="f248"/>
                  </a:cxn>
                  <a:cxn ang="f156">
                    <a:pos x="f249" y="f250"/>
                  </a:cxn>
                  <a:cxn ang="f156">
                    <a:pos x="f251" y="f252"/>
                  </a:cxn>
                  <a:cxn ang="f156">
                    <a:pos x="f253" y="f254"/>
                  </a:cxn>
                </a:cxnLst>
                <a:rect l="f204" t="f207" r="f205" b="f206"/>
                <a:pathLst>
                  <a:path w="340519" h="245269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5" y="f14"/>
                    </a:lnTo>
                    <a:lnTo>
                      <a:pt x="f15" y="f16"/>
                    </a:lnTo>
                    <a:lnTo>
                      <a:pt x="f15" y="f17"/>
                    </a:lnTo>
                    <a:lnTo>
                      <a:pt x="f9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7"/>
                    </a:lnTo>
                    <a:lnTo>
                      <a:pt x="f23" y="f7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1" y="f34"/>
                    </a:lnTo>
                    <a:lnTo>
                      <a:pt x="f35" y="f29"/>
                    </a:lnTo>
                    <a:lnTo>
                      <a:pt x="f36" y="f34"/>
                    </a:lnTo>
                    <a:lnTo>
                      <a:pt x="f37" y="f38"/>
                    </a:lnTo>
                    <a:lnTo>
                      <a:pt x="f37" y="f19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6" y="f45"/>
                    </a:lnTo>
                    <a:lnTo>
                      <a:pt x="f46" y="f47"/>
                    </a:lnTo>
                    <a:lnTo>
                      <a:pt x="f48" y="f5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2" name="Frihandsfigur 31">
                <a:extLst>
                  <a:ext uri="{FF2B5EF4-FFF2-40B4-BE49-F238E27FC236}">
                    <a16:creationId xmlns:a16="http://schemas.microsoft.com/office/drawing/2014/main" id="{E4BA1722-CC56-7F8D-CC7F-AB373F7DCE7D}"/>
                  </a:ext>
                </a:extLst>
              </p:cNvPr>
              <p:cNvSpPr/>
              <p:nvPr/>
            </p:nvSpPr>
            <p:spPr>
              <a:xfrm>
                <a:off x="10175635" y="5573798"/>
                <a:ext cx="334450" cy="59100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240972"/>
                  <a:gd name="f7" fmla="val 425817"/>
                  <a:gd name="f8" fmla="val 30942"/>
                  <a:gd name="f9" fmla="val 406305"/>
                  <a:gd name="f10" fmla="val 27767"/>
                  <a:gd name="f11" fmla="val 401543"/>
                  <a:gd name="f12" fmla="val 22557"/>
                  <a:gd name="f13" fmla="val 38086"/>
                  <a:gd name="f14" fmla="val 375349"/>
                  <a:gd name="f15" fmla="val 39253"/>
                  <a:gd name="f16" fmla="val 371556"/>
                  <a:gd name="f17" fmla="val 42849"/>
                  <a:gd name="f18" fmla="val 368999"/>
                  <a:gd name="f19" fmla="val 45230"/>
                  <a:gd name="f20" fmla="val 365824"/>
                  <a:gd name="f21" fmla="val 52379"/>
                  <a:gd name="f22" fmla="val 337225"/>
                  <a:gd name="f23" fmla="val 45864"/>
                  <a:gd name="f24" fmla="val 373274"/>
                  <a:gd name="f25" fmla="val 349155"/>
                  <a:gd name="f26" fmla="val 42347"/>
                  <a:gd name="f27" fmla="val 345139"/>
                  <a:gd name="f28" fmla="val 44436"/>
                  <a:gd name="f29" fmla="val 341218"/>
                  <a:gd name="f30" fmla="val 337249"/>
                  <a:gd name="f31" fmla="val 43642"/>
                  <a:gd name="f32" fmla="val 330899"/>
                  <a:gd name="f33" fmla="val 43646"/>
                  <a:gd name="f34" fmla="val 323921"/>
                  <a:gd name="f35" fmla="val 40467"/>
                  <a:gd name="f36" fmla="val 318199"/>
                  <a:gd name="f37" fmla="val 39248"/>
                  <a:gd name="f38" fmla="val 316005"/>
                  <a:gd name="f39" fmla="val 35412"/>
                  <a:gd name="f40" fmla="val 317209"/>
                  <a:gd name="f41" fmla="val 33324"/>
                  <a:gd name="f42" fmla="val 315817"/>
                  <a:gd name="f43" fmla="val 30522"/>
                  <a:gd name="f44" fmla="val 313949"/>
                  <a:gd name="f45" fmla="val 28561"/>
                  <a:gd name="f46" fmla="val 311055"/>
                  <a:gd name="f47" fmla="val 26180"/>
                  <a:gd name="f48" fmla="val 308674"/>
                  <a:gd name="f49" fmla="val 19144"/>
                  <a:gd name="f50" fmla="val 287567"/>
                  <a:gd name="f51" fmla="val 21971"/>
                  <a:gd name="f52" fmla="val 299376"/>
                  <a:gd name="f53" fmla="val 19036"/>
                  <a:gd name="f54" fmla="val 272955"/>
                  <a:gd name="f55" fmla="val 29953"/>
                  <a:gd name="f56" fmla="val 256579"/>
                  <a:gd name="f57" fmla="val 26751"/>
                  <a:gd name="f58" fmla="val 264097"/>
                  <a:gd name="f59" fmla="val 251524"/>
                  <a:gd name="f60" fmla="val 30351"/>
                  <a:gd name="f61" fmla="val 247385"/>
                  <a:gd name="f62" fmla="val 29377"/>
                  <a:gd name="f63" fmla="val 233465"/>
                  <a:gd name="f64" fmla="val 227711"/>
                  <a:gd name="f65" fmla="val 23400"/>
                  <a:gd name="f66" fmla="val 222708"/>
                  <a:gd name="f67" fmla="val 19830"/>
                  <a:gd name="f68" fmla="val 218186"/>
                  <a:gd name="f69" fmla="val 16655"/>
                  <a:gd name="f70" fmla="val 213424"/>
                  <a:gd name="f71" fmla="val 7130"/>
                  <a:gd name="f72" fmla="val 199136"/>
                  <a:gd name="f73" fmla="val 2367"/>
                  <a:gd name="f74" fmla="val 191992"/>
                  <a:gd name="f75" fmla="val 8031"/>
                  <a:gd name="f76" fmla="val 175006"/>
                  <a:gd name="f77" fmla="val 195544"/>
                  <a:gd name="f78" fmla="val 11892"/>
                  <a:gd name="f79" fmla="val 177705"/>
                  <a:gd name="f80" fmla="val 13284"/>
                  <a:gd name="f81" fmla="val 175616"/>
                  <a:gd name="f82" fmla="val 13480"/>
                  <a:gd name="f83" fmla="val 172942"/>
                  <a:gd name="f84" fmla="val 14274"/>
                  <a:gd name="f85" fmla="val 170561"/>
                  <a:gd name="f86" fmla="val 15068"/>
                  <a:gd name="f87" fmla="val 165799"/>
                  <a:gd name="f88" fmla="val 14222"/>
                  <a:gd name="f89" fmla="val 160444"/>
                  <a:gd name="f90" fmla="val 156274"/>
                  <a:gd name="f91" fmla="val 25782"/>
                  <a:gd name="f92" fmla="val 140627"/>
                  <a:gd name="f93" fmla="val 28040"/>
                  <a:gd name="f94" fmla="val 143155"/>
                  <a:gd name="f95" fmla="val 139605"/>
                  <a:gd name="f96" fmla="val 42881"/>
                  <a:gd name="f97" fmla="val 138915"/>
                  <a:gd name="f98" fmla="val 138018"/>
                  <a:gd name="f99" fmla="val 47611"/>
                  <a:gd name="f100" fmla="val 137224"/>
                  <a:gd name="f101" fmla="val 49199"/>
                  <a:gd name="f102" fmla="val 132461"/>
                  <a:gd name="f103" fmla="val 49589"/>
                  <a:gd name="f104" fmla="val 127113"/>
                  <a:gd name="f105" fmla="val 52374"/>
                  <a:gd name="f106" fmla="val 122936"/>
                  <a:gd name="f107" fmla="val 57030"/>
                  <a:gd name="f108" fmla="val 115952"/>
                  <a:gd name="f109" fmla="val 57545"/>
                  <a:gd name="f110" fmla="val 116535"/>
                  <a:gd name="f111" fmla="val 59517"/>
                  <a:gd name="f112" fmla="val 108649"/>
                  <a:gd name="f113" fmla="val 60499"/>
                  <a:gd name="f114" fmla="val 104722"/>
                  <a:gd name="f115" fmla="val 61175"/>
                  <a:gd name="f116" fmla="val 100724"/>
                  <a:gd name="f117" fmla="val 61899"/>
                  <a:gd name="f118" fmla="val 96742"/>
                  <a:gd name="f119" fmla="val 62763"/>
                  <a:gd name="f120" fmla="val 91992"/>
                  <a:gd name="f121" fmla="val 62423"/>
                  <a:gd name="f122" fmla="val 86912"/>
                  <a:gd name="f123" fmla="val 64280"/>
                  <a:gd name="f124" fmla="val 82455"/>
                  <a:gd name="f125" fmla="val 66481"/>
                  <a:gd name="f126" fmla="val 77171"/>
                  <a:gd name="f127" fmla="val 68375"/>
                  <a:gd name="f128" fmla="val 69977"/>
                  <a:gd name="f129" fmla="val 73805"/>
                  <a:gd name="f130" fmla="val 68167"/>
                  <a:gd name="f131" fmla="val 94163"/>
                  <a:gd name="f132" fmla="val 61381"/>
                  <a:gd name="f133" fmla="val 83111"/>
                  <a:gd name="f134" fmla="val 64028"/>
                  <a:gd name="f135" fmla="val 107142"/>
                  <a:gd name="f136" fmla="val 61024"/>
                  <a:gd name="f137" fmla="val 110927"/>
                  <a:gd name="f138" fmla="val 55347"/>
                  <a:gd name="f139" fmla="val 117096"/>
                  <a:gd name="f140" fmla="val 44068"/>
                  <a:gd name="f141" fmla="val 123811"/>
                  <a:gd name="f142" fmla="val 39592"/>
                  <a:gd name="f143" fmla="val 125900"/>
                  <a:gd name="f144" fmla="val 38200"/>
                  <a:gd name="f145" fmla="val 128574"/>
                  <a:gd name="f146" fmla="val 38005"/>
                  <a:gd name="f147" fmla="val 130955"/>
                  <a:gd name="f148" fmla="val 37211"/>
                  <a:gd name="f149" fmla="val 133336"/>
                  <a:gd name="f150" fmla="val 135589"/>
                  <a:gd name="f151" fmla="val 138099"/>
                  <a:gd name="f152" fmla="val 140609"/>
                  <a:gd name="f153" fmla="val 143282"/>
                  <a:gd name="f154" fmla="val 38779"/>
                  <a:gd name="f155" fmla="val 145242"/>
                  <a:gd name="f156" fmla="val 150968"/>
                  <a:gd name="f157" fmla="val 32630"/>
                  <a:gd name="f158" fmla="val 148248"/>
                  <a:gd name="f159" fmla="val 26710"/>
                  <a:gd name="f160" fmla="val 157149"/>
                  <a:gd name="f161" fmla="val 25305"/>
                  <a:gd name="f162" fmla="val 169718"/>
                  <a:gd name="f163" fmla="val 23321"/>
                  <a:gd name="f164" fmla="val 182549"/>
                  <a:gd name="f165" fmla="val 23718"/>
                  <a:gd name="f166" fmla="val 195249"/>
                  <a:gd name="f167" fmla="val 22924"/>
                  <a:gd name="f168" fmla="val 199593"/>
                  <a:gd name="f169" fmla="val 9890"/>
                  <a:gd name="f170" fmla="val 196588"/>
                  <a:gd name="f171" fmla="val 9158"/>
                  <a:gd name="f172" fmla="val 207155"/>
                  <a:gd name="f173" fmla="val 3874"/>
                  <a:gd name="f174" fmla="val 209400"/>
                  <a:gd name="f175" fmla="val 2751"/>
                  <a:gd name="f176" fmla="val 211918"/>
                  <a:gd name="f177" fmla="val 2286"/>
                  <a:gd name="f178" fmla="val 214299"/>
                  <a:gd name="f179" fmla="val 1492"/>
                  <a:gd name="f180" fmla="val 222236"/>
                  <a:gd name="f181" fmla="val 231138"/>
                  <a:gd name="f182" fmla="val 238111"/>
                  <a:gd name="f183" fmla="val 5463"/>
                  <a:gd name="f184" fmla="val 237774"/>
                  <a:gd name="f185" fmla="val 10843"/>
                  <a:gd name="f186" fmla="val 235730"/>
                  <a:gd name="f187" fmla="val 13399"/>
                  <a:gd name="f188" fmla="val 234162"/>
                  <a:gd name="f189" fmla="val 15359"/>
                  <a:gd name="f190" fmla="val 231047"/>
                  <a:gd name="f191" fmla="val 15288"/>
                  <a:gd name="f192" fmla="val 228586"/>
                  <a:gd name="f193" fmla="val 15780"/>
                  <a:gd name="f194" fmla="val 223082"/>
                  <a:gd name="f195" fmla="val 16881"/>
                  <a:gd name="f196" fmla="val 217473"/>
                  <a:gd name="f197" fmla="val 17367"/>
                  <a:gd name="f198" fmla="val 211917"/>
                  <a:gd name="f199" fmla="val 18161"/>
                  <a:gd name="f200" fmla="val 212711"/>
                  <a:gd name="f201" fmla="val 21336"/>
                  <a:gd name="f202" fmla="val 212484"/>
                  <a:gd name="f203" fmla="val 24963"/>
                  <a:gd name="f204" fmla="val 27686"/>
                  <a:gd name="f205" fmla="val 215886"/>
                  <a:gd name="f206" fmla="val 30067"/>
                  <a:gd name="f207" fmla="val 221442"/>
                  <a:gd name="f208" fmla="val 29587"/>
                  <a:gd name="f209" fmla="val 32449"/>
                  <a:gd name="f210" fmla="val 35816"/>
                  <a:gd name="f211" fmla="val 216886"/>
                  <a:gd name="f212" fmla="val 37436"/>
                  <a:gd name="f213" fmla="val 208143"/>
                  <a:gd name="f214" fmla="val 44722"/>
                  <a:gd name="f215" fmla="val 207172"/>
                  <a:gd name="f216" fmla="val 44349"/>
                  <a:gd name="f217" fmla="val 200011"/>
                  <a:gd name="f218" fmla="val 46736"/>
                  <a:gd name="f219" fmla="val 197630"/>
                  <a:gd name="f220" fmla="val 49117"/>
                  <a:gd name="f221" fmla="val 194538"/>
                  <a:gd name="f222" fmla="val 50956"/>
                  <a:gd name="f223" fmla="val 192867"/>
                  <a:gd name="f224" fmla="val 53880"/>
                  <a:gd name="f225" fmla="val 190243"/>
                  <a:gd name="f226" fmla="val 58472"/>
                  <a:gd name="f227" fmla="val 188333"/>
                  <a:gd name="f228" fmla="val 81943"/>
                  <a:gd name="f229" fmla="val 188105"/>
                  <a:gd name="f230" fmla="val 187086"/>
                  <a:gd name="f231" fmla="val 84749"/>
                  <a:gd name="f232" fmla="val 183342"/>
                  <a:gd name="f233" fmla="val 84042"/>
                  <a:gd name="f234" fmla="val 180961"/>
                  <a:gd name="f235" fmla="val 84836"/>
                  <a:gd name="f236" fmla="val 178580"/>
                  <a:gd name="f237" fmla="val 86424"/>
                  <a:gd name="f238" fmla="val 173817"/>
                  <a:gd name="f239" fmla="val 86737"/>
                  <a:gd name="f240" fmla="val 89599"/>
                  <a:gd name="f241" fmla="val 92461"/>
                  <a:gd name="f242" fmla="val 179898"/>
                  <a:gd name="f243" fmla="val 91704"/>
                  <a:gd name="f244" fmla="val 94361"/>
                  <a:gd name="f245" fmla="val 181893"/>
                  <a:gd name="f246" fmla="val 96692"/>
                  <a:gd name="f247" fmla="val 180994"/>
                  <a:gd name="f248" fmla="val 100815"/>
                  <a:gd name="f249" fmla="val 101505"/>
                  <a:gd name="f250" fmla="val 168629"/>
                  <a:gd name="f251" fmla="val 104348"/>
                  <a:gd name="f252" fmla="val 157943"/>
                  <a:gd name="f253" fmla="val 103092"/>
                  <a:gd name="f254" fmla="val 147624"/>
                  <a:gd name="f255" fmla="val 103886"/>
                  <a:gd name="f256" fmla="val 141141"/>
                  <a:gd name="f257" fmla="val 123329"/>
                  <a:gd name="f258" fmla="val 100846"/>
                  <a:gd name="f259" fmla="val 144367"/>
                  <a:gd name="f260" fmla="val 165232"/>
                  <a:gd name="f261" fmla="val 147267"/>
                  <a:gd name="f262" fmla="val 164485"/>
                  <a:gd name="f263" fmla="val 142861"/>
                  <a:gd name="f264" fmla="val 143655"/>
                  <a:gd name="f265" fmla="val 180086"/>
                  <a:gd name="f266" fmla="val 144552"/>
                  <a:gd name="f267" fmla="val 182435"/>
                  <a:gd name="f268" fmla="val 184849"/>
                  <a:gd name="f269" fmla="val 146141"/>
                  <a:gd name="f270" fmla="val 187996"/>
                  <a:gd name="f271" fmla="val 145809"/>
                  <a:gd name="f272" fmla="val 191651"/>
                  <a:gd name="f273" fmla="val 194374"/>
                  <a:gd name="f274" fmla="val 149211"/>
                  <a:gd name="f275" fmla="val 196755"/>
                  <a:gd name="f276" fmla="val 152744"/>
                  <a:gd name="f277" fmla="val 197113"/>
                  <a:gd name="f278" fmla="val 154767"/>
                  <a:gd name="f279" fmla="val 157720"/>
                  <a:gd name="f280" fmla="val 202089"/>
                  <a:gd name="f281" fmla="val 163970"/>
                  <a:gd name="f282" fmla="val 211749"/>
                  <a:gd name="f283" fmla="val 166674"/>
                  <a:gd name="f284" fmla="val 215805"/>
                  <a:gd name="f285" fmla="val 160743"/>
                  <a:gd name="f286" fmla="val 239522"/>
                  <a:gd name="f287" fmla="val 171361"/>
                  <a:gd name="f288" fmla="val 209800"/>
                  <a:gd name="f289" fmla="val 133679"/>
                  <a:gd name="f290" fmla="val 230091"/>
                  <a:gd name="f291" fmla="val 137513"/>
                  <a:gd name="f292" fmla="val 239214"/>
                  <a:gd name="f293" fmla="val 241999"/>
                  <a:gd name="f294" fmla="val 126192"/>
                  <a:gd name="f295" fmla="val 246761"/>
                  <a:gd name="f296" fmla="val 126986"/>
                  <a:gd name="f297" fmla="val 254699"/>
                  <a:gd name="f298" fmla="val 129142"/>
                  <a:gd name="f299" fmla="val 262617"/>
                  <a:gd name="f300" fmla="val 270574"/>
                  <a:gd name="f301" fmla="val 127759"/>
                  <a:gd name="f302" fmla="val 281982"/>
                  <a:gd name="f303" fmla="val 122265"/>
                  <a:gd name="f304" fmla="val 280200"/>
                  <a:gd name="f305" fmla="val 114286"/>
                  <a:gd name="f306" fmla="val 282480"/>
                  <a:gd name="f307" fmla="val 97201"/>
                  <a:gd name="f308" fmla="val 287361"/>
                  <a:gd name="f309" fmla="val 119442"/>
                  <a:gd name="f310" fmla="val 282401"/>
                  <a:gd name="f311" fmla="val 95236"/>
                  <a:gd name="f312" fmla="val 287242"/>
                  <a:gd name="f313" fmla="val 92855"/>
                  <a:gd name="f314" fmla="val 288830"/>
                  <a:gd name="f315" fmla="val 90652"/>
                  <a:gd name="f316" fmla="val 290725"/>
                  <a:gd name="f317" fmla="val 88092"/>
                  <a:gd name="f318" fmla="val 292005"/>
                  <a:gd name="f319" fmla="val 85847"/>
                  <a:gd name="f320" fmla="val 293127"/>
                  <a:gd name="f321" fmla="val 82408"/>
                  <a:gd name="f322" fmla="val 292344"/>
                  <a:gd name="f323" fmla="val 80949"/>
                  <a:gd name="f324" fmla="val 294386"/>
                  <a:gd name="f325" fmla="val 78031"/>
                  <a:gd name="f326" fmla="val 298471"/>
                  <a:gd name="f327" fmla="val 76186"/>
                  <a:gd name="f328" fmla="val 75392"/>
                  <a:gd name="f329" fmla="val 317405"/>
                  <a:gd name="f330" fmla="val 76577"/>
                  <a:gd name="f331" fmla="val 326550"/>
                  <a:gd name="f332" fmla="val 334867"/>
                  <a:gd name="f333" fmla="val 73011"/>
                  <a:gd name="f334" fmla="val 337248"/>
                  <a:gd name="f335" fmla="val 68229"/>
                  <a:gd name="f336" fmla="val 335289"/>
                  <a:gd name="f337" fmla="val 66661"/>
                  <a:gd name="f338" fmla="val 64617"/>
                  <a:gd name="f339" fmla="val 339805"/>
                  <a:gd name="f340" fmla="val 65179"/>
                  <a:gd name="f341" fmla="val 343627"/>
                  <a:gd name="f342" fmla="val 346774"/>
                  <a:gd name="f343" fmla="val 63591"/>
                  <a:gd name="f344" fmla="val 349187"/>
                  <a:gd name="f345" fmla="val 62693"/>
                  <a:gd name="f346" fmla="val 351536"/>
                  <a:gd name="f347" fmla="val 353917"/>
                  <a:gd name="f348" fmla="val 357092"/>
                  <a:gd name="f349" fmla="val 62991"/>
                  <a:gd name="f350" fmla="val 360434"/>
                  <a:gd name="f351" fmla="val 363442"/>
                  <a:gd name="f352" fmla="val 65407"/>
                  <a:gd name="f353" fmla="val 366073"/>
                  <a:gd name="f354" fmla="val 68823"/>
                  <a:gd name="f355" fmla="val 367733"/>
                  <a:gd name="f356" fmla="val 69042"/>
                  <a:gd name="f357" fmla="val 370586"/>
                  <a:gd name="f358" fmla="val 69654"/>
                  <a:gd name="f359" fmla="val 378540"/>
                  <a:gd name="f360" fmla="val 67874"/>
                  <a:gd name="f361" fmla="val 386514"/>
                  <a:gd name="f362" fmla="val 394399"/>
                  <a:gd name="f363" fmla="val 66279"/>
                  <a:gd name="f364" fmla="val 396880"/>
                  <a:gd name="f365" fmla="val 66055"/>
                  <a:gd name="f366" fmla="val 399767"/>
                  <a:gd name="f367" fmla="val 401542"/>
                  <a:gd name="f368" fmla="val 62505"/>
                  <a:gd name="f369" fmla="val 403317"/>
                  <a:gd name="f370" fmla="val 59641"/>
                  <a:gd name="f371" fmla="val 403767"/>
                  <a:gd name="f372" fmla="val 57136"/>
                  <a:gd name="f373" fmla="val 403924"/>
                  <a:gd name="f374" fmla="val 46837"/>
                  <a:gd name="f375" fmla="val 404568"/>
                  <a:gd name="f376" fmla="val 34117"/>
                  <a:gd name="f377" fmla="val 411067"/>
                  <a:gd name="f378" fmla="+- 0 0 -90"/>
                  <a:gd name="f379" fmla="*/ f3 1 240972"/>
                  <a:gd name="f380" fmla="*/ f4 1 425817"/>
                  <a:gd name="f381" fmla="+- f7 0 f5"/>
                  <a:gd name="f382" fmla="+- f6 0 f5"/>
                  <a:gd name="f383" fmla="*/ f378 f0 1"/>
                  <a:gd name="f384" fmla="*/ f382 1 240972"/>
                  <a:gd name="f385" fmla="*/ f381 1 425817"/>
                  <a:gd name="f386" fmla="*/ 30942 f382 1"/>
                  <a:gd name="f387" fmla="*/ 406305 f381 1"/>
                  <a:gd name="f388" fmla="*/ 38086 f382 1"/>
                  <a:gd name="f389" fmla="*/ 375349 f381 1"/>
                  <a:gd name="f390" fmla="*/ 45230 f382 1"/>
                  <a:gd name="f391" fmla="*/ 365824 f381 1"/>
                  <a:gd name="f392" fmla="*/ 42849 f382 1"/>
                  <a:gd name="f393" fmla="*/ 349155 f381 1"/>
                  <a:gd name="f394" fmla="*/ 337249 f381 1"/>
                  <a:gd name="f395" fmla="*/ 40467 f382 1"/>
                  <a:gd name="f396" fmla="*/ 318199 f381 1"/>
                  <a:gd name="f397" fmla="*/ 33324 f382 1"/>
                  <a:gd name="f398" fmla="*/ 315817 f381 1"/>
                  <a:gd name="f399" fmla="*/ 26180 f382 1"/>
                  <a:gd name="f400" fmla="*/ 308674 f381 1"/>
                  <a:gd name="f401" fmla="*/ 19036 f382 1"/>
                  <a:gd name="f402" fmla="*/ 272955 f381 1"/>
                  <a:gd name="f403" fmla="*/ 251524 f381 1"/>
                  <a:gd name="f404" fmla="*/ 227711 f381 1"/>
                  <a:gd name="f405" fmla="*/ 16655 f382 1"/>
                  <a:gd name="f406" fmla="*/ 213424 f381 1"/>
                  <a:gd name="f407" fmla="*/ 7130 f382 1"/>
                  <a:gd name="f408" fmla="*/ 199136 f381 1"/>
                  <a:gd name="f409" fmla="*/ 2367 f382 1"/>
                  <a:gd name="f410" fmla="*/ 191992 f381 1"/>
                  <a:gd name="f411" fmla="*/ 11892 f382 1"/>
                  <a:gd name="f412" fmla="*/ 177705 f381 1"/>
                  <a:gd name="f413" fmla="*/ 14274 f382 1"/>
                  <a:gd name="f414" fmla="*/ 170561 f381 1"/>
                  <a:gd name="f415" fmla="*/ 156274 f381 1"/>
                  <a:gd name="f416" fmla="*/ 139605 f381 1"/>
                  <a:gd name="f417" fmla="*/ 47611 f382 1"/>
                  <a:gd name="f418" fmla="*/ 137224 f381 1"/>
                  <a:gd name="f419" fmla="*/ 52374 f382 1"/>
                  <a:gd name="f420" fmla="*/ 122936 f381 1"/>
                  <a:gd name="f421" fmla="*/ 59517 f382 1"/>
                  <a:gd name="f422" fmla="*/ 108649 f381 1"/>
                  <a:gd name="f423" fmla="*/ 61899 f382 1"/>
                  <a:gd name="f424" fmla="*/ 96742 f381 1"/>
                  <a:gd name="f425" fmla="*/ 64280 f382 1"/>
                  <a:gd name="f426" fmla="*/ 82455 f381 1"/>
                  <a:gd name="f427" fmla="*/ 73805 f382 1"/>
                  <a:gd name="f428" fmla="*/ 68167 f381 1"/>
                  <a:gd name="f429" fmla="*/ 107142 f382 1"/>
                  <a:gd name="f430" fmla="*/ 61024 f381 1"/>
                  <a:gd name="f431" fmla="*/ 123811 f382 1"/>
                  <a:gd name="f432" fmla="*/ 39592 f381 1"/>
                  <a:gd name="f433" fmla="*/ 130955 f382 1"/>
                  <a:gd name="f434" fmla="*/ 37211 f381 1"/>
                  <a:gd name="f435" fmla="*/ 138099 f382 1"/>
                  <a:gd name="f436" fmla="*/ 145242 f382 1"/>
                  <a:gd name="f437" fmla="*/ 157149 f382 1"/>
                  <a:gd name="f438" fmla="*/ 25305 f381 1"/>
                  <a:gd name="f439" fmla="*/ 195249 f382 1"/>
                  <a:gd name="f440" fmla="*/ 22924 f381 1"/>
                  <a:gd name="f441" fmla="*/ 207155 f382 1"/>
                  <a:gd name="f442" fmla="*/ 3874 f381 1"/>
                  <a:gd name="f443" fmla="*/ 214299 f382 1"/>
                  <a:gd name="f444" fmla="*/ 1492 f381 1"/>
                  <a:gd name="f445" fmla="*/ 238111 f382 1"/>
                  <a:gd name="f446" fmla="*/ 235730 f382 1"/>
                  <a:gd name="f447" fmla="*/ 13399 f381 1"/>
                  <a:gd name="f448" fmla="*/ 228586 f382 1"/>
                  <a:gd name="f449" fmla="*/ 15780 f381 1"/>
                  <a:gd name="f450" fmla="*/ 211917 f382 1"/>
                  <a:gd name="f451" fmla="*/ 18161 f381 1"/>
                  <a:gd name="f452" fmla="*/ 27686 f381 1"/>
                  <a:gd name="f453" fmla="*/ 221442 f382 1"/>
                  <a:gd name="f454" fmla="*/ 32449 f381 1"/>
                  <a:gd name="f455" fmla="*/ 200011 f382 1"/>
                  <a:gd name="f456" fmla="*/ 46736 f381 1"/>
                  <a:gd name="f457" fmla="*/ 192867 f382 1"/>
                  <a:gd name="f458" fmla="*/ 53880 f381 1"/>
                  <a:gd name="f459" fmla="*/ 188105 f382 1"/>
                  <a:gd name="f460" fmla="*/ 180961 f382 1"/>
                  <a:gd name="f461" fmla="*/ 84836 f381 1"/>
                  <a:gd name="f462" fmla="*/ 173817 f382 1"/>
                  <a:gd name="f463" fmla="*/ 89599 f381 1"/>
                  <a:gd name="f464" fmla="*/ 94361 f381 1"/>
                  <a:gd name="f465" fmla="*/ 178580 f382 1"/>
                  <a:gd name="f466" fmla="*/ 101505 f381 1"/>
                  <a:gd name="f467" fmla="*/ 147624 f382 1"/>
                  <a:gd name="f468" fmla="*/ 103886 f381 1"/>
                  <a:gd name="f469" fmla="*/ 144367 f381 1"/>
                  <a:gd name="f470" fmla="*/ 142861 f382 1"/>
                  <a:gd name="f471" fmla="*/ 184849 f381 1"/>
                  <a:gd name="f472" fmla="*/ 194374 f381 1"/>
                  <a:gd name="f473" fmla="*/ 154767 f382 1"/>
                  <a:gd name="f474" fmla="*/ 166674 f382 1"/>
                  <a:gd name="f475" fmla="*/ 215805 f381 1"/>
                  <a:gd name="f476" fmla="*/ 133336 f382 1"/>
                  <a:gd name="f477" fmla="*/ 241999 f381 1"/>
                  <a:gd name="f478" fmla="*/ 126192 f382 1"/>
                  <a:gd name="f479" fmla="*/ 246761 f381 1"/>
                  <a:gd name="f480" fmla="*/ 128574 f382 1"/>
                  <a:gd name="f481" fmla="*/ 270574 f381 1"/>
                  <a:gd name="f482" fmla="*/ 114286 f382 1"/>
                  <a:gd name="f483" fmla="*/ 282480 f381 1"/>
                  <a:gd name="f484" fmla="*/ 95236 f382 1"/>
                  <a:gd name="f485" fmla="*/ 287242 f381 1"/>
                  <a:gd name="f486" fmla="*/ 88092 f382 1"/>
                  <a:gd name="f487" fmla="*/ 292005 f381 1"/>
                  <a:gd name="f488" fmla="*/ 80949 f382 1"/>
                  <a:gd name="f489" fmla="*/ 294386 f381 1"/>
                  <a:gd name="f490" fmla="*/ 76186 f382 1"/>
                  <a:gd name="f491" fmla="*/ 334867 f381 1"/>
                  <a:gd name="f492" fmla="*/ 66661 f382 1"/>
                  <a:gd name="f493" fmla="*/ 346774 f381 1"/>
                  <a:gd name="f494" fmla="*/ 353917 f381 1"/>
                  <a:gd name="f495" fmla="*/ 363442 f381 1"/>
                  <a:gd name="f496" fmla="*/ 69042 f382 1"/>
                  <a:gd name="f497" fmla="*/ 370586 f381 1"/>
                  <a:gd name="f498" fmla="*/ 394399 f381 1"/>
                  <a:gd name="f499" fmla="*/ 401542 f381 1"/>
                  <a:gd name="f500" fmla="*/ 57136 f382 1"/>
                  <a:gd name="f501" fmla="*/ 403924 f381 1"/>
                  <a:gd name="f502" fmla="*/ f383 1 f2"/>
                  <a:gd name="f503" fmla="*/ f386 1 240972"/>
                  <a:gd name="f504" fmla="*/ f387 1 425817"/>
                  <a:gd name="f505" fmla="*/ f388 1 240972"/>
                  <a:gd name="f506" fmla="*/ f389 1 425817"/>
                  <a:gd name="f507" fmla="*/ f390 1 240972"/>
                  <a:gd name="f508" fmla="*/ f391 1 425817"/>
                  <a:gd name="f509" fmla="*/ f392 1 240972"/>
                  <a:gd name="f510" fmla="*/ f393 1 425817"/>
                  <a:gd name="f511" fmla="*/ f394 1 425817"/>
                  <a:gd name="f512" fmla="*/ f395 1 240972"/>
                  <a:gd name="f513" fmla="*/ f396 1 425817"/>
                  <a:gd name="f514" fmla="*/ f397 1 240972"/>
                  <a:gd name="f515" fmla="*/ f398 1 425817"/>
                  <a:gd name="f516" fmla="*/ f399 1 240972"/>
                  <a:gd name="f517" fmla="*/ f400 1 425817"/>
                  <a:gd name="f518" fmla="*/ f401 1 240972"/>
                  <a:gd name="f519" fmla="*/ f402 1 425817"/>
                  <a:gd name="f520" fmla="*/ f403 1 425817"/>
                  <a:gd name="f521" fmla="*/ f404 1 425817"/>
                  <a:gd name="f522" fmla="*/ f405 1 240972"/>
                  <a:gd name="f523" fmla="*/ f406 1 425817"/>
                  <a:gd name="f524" fmla="*/ f407 1 240972"/>
                  <a:gd name="f525" fmla="*/ f408 1 425817"/>
                  <a:gd name="f526" fmla="*/ f409 1 240972"/>
                  <a:gd name="f527" fmla="*/ f410 1 425817"/>
                  <a:gd name="f528" fmla="*/ f411 1 240972"/>
                  <a:gd name="f529" fmla="*/ f412 1 425817"/>
                  <a:gd name="f530" fmla="*/ f413 1 240972"/>
                  <a:gd name="f531" fmla="*/ f414 1 425817"/>
                  <a:gd name="f532" fmla="*/ f415 1 425817"/>
                  <a:gd name="f533" fmla="*/ f416 1 425817"/>
                  <a:gd name="f534" fmla="*/ f417 1 240972"/>
                  <a:gd name="f535" fmla="*/ f418 1 425817"/>
                  <a:gd name="f536" fmla="*/ f419 1 240972"/>
                  <a:gd name="f537" fmla="*/ f420 1 425817"/>
                  <a:gd name="f538" fmla="*/ f421 1 240972"/>
                  <a:gd name="f539" fmla="*/ f422 1 425817"/>
                  <a:gd name="f540" fmla="*/ f423 1 240972"/>
                  <a:gd name="f541" fmla="*/ f424 1 425817"/>
                  <a:gd name="f542" fmla="*/ f425 1 240972"/>
                  <a:gd name="f543" fmla="*/ f426 1 425817"/>
                  <a:gd name="f544" fmla="*/ f427 1 240972"/>
                  <a:gd name="f545" fmla="*/ f428 1 425817"/>
                  <a:gd name="f546" fmla="*/ f429 1 240972"/>
                  <a:gd name="f547" fmla="*/ f430 1 425817"/>
                  <a:gd name="f548" fmla="*/ f431 1 240972"/>
                  <a:gd name="f549" fmla="*/ f432 1 425817"/>
                  <a:gd name="f550" fmla="*/ f433 1 240972"/>
                  <a:gd name="f551" fmla="*/ f434 1 425817"/>
                  <a:gd name="f552" fmla="*/ f435 1 240972"/>
                  <a:gd name="f553" fmla="*/ f436 1 240972"/>
                  <a:gd name="f554" fmla="*/ f437 1 240972"/>
                  <a:gd name="f555" fmla="*/ f438 1 425817"/>
                  <a:gd name="f556" fmla="*/ f439 1 240972"/>
                  <a:gd name="f557" fmla="*/ f440 1 425817"/>
                  <a:gd name="f558" fmla="*/ f441 1 240972"/>
                  <a:gd name="f559" fmla="*/ f442 1 425817"/>
                  <a:gd name="f560" fmla="*/ f443 1 240972"/>
                  <a:gd name="f561" fmla="*/ f444 1 425817"/>
                  <a:gd name="f562" fmla="*/ f445 1 240972"/>
                  <a:gd name="f563" fmla="*/ f446 1 240972"/>
                  <a:gd name="f564" fmla="*/ f447 1 425817"/>
                  <a:gd name="f565" fmla="*/ f448 1 240972"/>
                  <a:gd name="f566" fmla="*/ f449 1 425817"/>
                  <a:gd name="f567" fmla="*/ f450 1 240972"/>
                  <a:gd name="f568" fmla="*/ f451 1 425817"/>
                  <a:gd name="f569" fmla="*/ f452 1 425817"/>
                  <a:gd name="f570" fmla="*/ f453 1 240972"/>
                  <a:gd name="f571" fmla="*/ f454 1 425817"/>
                  <a:gd name="f572" fmla="*/ f455 1 240972"/>
                  <a:gd name="f573" fmla="*/ f456 1 425817"/>
                  <a:gd name="f574" fmla="*/ f457 1 240972"/>
                  <a:gd name="f575" fmla="*/ f458 1 425817"/>
                  <a:gd name="f576" fmla="*/ f459 1 240972"/>
                  <a:gd name="f577" fmla="*/ f460 1 240972"/>
                  <a:gd name="f578" fmla="*/ f461 1 425817"/>
                  <a:gd name="f579" fmla="*/ f462 1 240972"/>
                  <a:gd name="f580" fmla="*/ f463 1 425817"/>
                  <a:gd name="f581" fmla="*/ f464 1 425817"/>
                  <a:gd name="f582" fmla="*/ f465 1 240972"/>
                  <a:gd name="f583" fmla="*/ f466 1 425817"/>
                  <a:gd name="f584" fmla="*/ f467 1 240972"/>
                  <a:gd name="f585" fmla="*/ f468 1 425817"/>
                  <a:gd name="f586" fmla="*/ f469 1 425817"/>
                  <a:gd name="f587" fmla="*/ f470 1 240972"/>
                  <a:gd name="f588" fmla="*/ f471 1 425817"/>
                  <a:gd name="f589" fmla="*/ f472 1 425817"/>
                  <a:gd name="f590" fmla="*/ f473 1 240972"/>
                  <a:gd name="f591" fmla="*/ f474 1 240972"/>
                  <a:gd name="f592" fmla="*/ f475 1 425817"/>
                  <a:gd name="f593" fmla="*/ f476 1 240972"/>
                  <a:gd name="f594" fmla="*/ f477 1 425817"/>
                  <a:gd name="f595" fmla="*/ f478 1 240972"/>
                  <a:gd name="f596" fmla="*/ f479 1 425817"/>
                  <a:gd name="f597" fmla="*/ f480 1 240972"/>
                  <a:gd name="f598" fmla="*/ f481 1 425817"/>
                  <a:gd name="f599" fmla="*/ f482 1 240972"/>
                  <a:gd name="f600" fmla="*/ f483 1 425817"/>
                  <a:gd name="f601" fmla="*/ f484 1 240972"/>
                  <a:gd name="f602" fmla="*/ f485 1 425817"/>
                  <a:gd name="f603" fmla="*/ f486 1 240972"/>
                  <a:gd name="f604" fmla="*/ f487 1 425817"/>
                  <a:gd name="f605" fmla="*/ f488 1 240972"/>
                  <a:gd name="f606" fmla="*/ f489 1 425817"/>
                  <a:gd name="f607" fmla="*/ f490 1 240972"/>
                  <a:gd name="f608" fmla="*/ f491 1 425817"/>
                  <a:gd name="f609" fmla="*/ f492 1 240972"/>
                  <a:gd name="f610" fmla="*/ f493 1 425817"/>
                  <a:gd name="f611" fmla="*/ f494 1 425817"/>
                  <a:gd name="f612" fmla="*/ f495 1 425817"/>
                  <a:gd name="f613" fmla="*/ f496 1 240972"/>
                  <a:gd name="f614" fmla="*/ f497 1 425817"/>
                  <a:gd name="f615" fmla="*/ f498 1 425817"/>
                  <a:gd name="f616" fmla="*/ f499 1 425817"/>
                  <a:gd name="f617" fmla="*/ f500 1 240972"/>
                  <a:gd name="f618" fmla="*/ f501 1 425817"/>
                  <a:gd name="f619" fmla="*/ f5 1 f384"/>
                  <a:gd name="f620" fmla="*/ f6 1 f384"/>
                  <a:gd name="f621" fmla="*/ f5 1 f385"/>
                  <a:gd name="f622" fmla="*/ f7 1 f385"/>
                  <a:gd name="f623" fmla="+- f502 0 f1"/>
                  <a:gd name="f624" fmla="*/ f503 1 f384"/>
                  <a:gd name="f625" fmla="*/ f504 1 f385"/>
                  <a:gd name="f626" fmla="*/ f505 1 f384"/>
                  <a:gd name="f627" fmla="*/ f506 1 f385"/>
                  <a:gd name="f628" fmla="*/ f507 1 f384"/>
                  <a:gd name="f629" fmla="*/ f508 1 f385"/>
                  <a:gd name="f630" fmla="*/ f509 1 f384"/>
                  <a:gd name="f631" fmla="*/ f510 1 f385"/>
                  <a:gd name="f632" fmla="*/ f511 1 f385"/>
                  <a:gd name="f633" fmla="*/ f512 1 f384"/>
                  <a:gd name="f634" fmla="*/ f513 1 f385"/>
                  <a:gd name="f635" fmla="*/ f514 1 f384"/>
                  <a:gd name="f636" fmla="*/ f515 1 f385"/>
                  <a:gd name="f637" fmla="*/ f516 1 f384"/>
                  <a:gd name="f638" fmla="*/ f517 1 f385"/>
                  <a:gd name="f639" fmla="*/ f518 1 f384"/>
                  <a:gd name="f640" fmla="*/ f519 1 f385"/>
                  <a:gd name="f641" fmla="*/ f520 1 f385"/>
                  <a:gd name="f642" fmla="*/ f521 1 f385"/>
                  <a:gd name="f643" fmla="*/ f522 1 f384"/>
                  <a:gd name="f644" fmla="*/ f523 1 f385"/>
                  <a:gd name="f645" fmla="*/ f524 1 f384"/>
                  <a:gd name="f646" fmla="*/ f525 1 f385"/>
                  <a:gd name="f647" fmla="*/ f526 1 f384"/>
                  <a:gd name="f648" fmla="*/ f527 1 f385"/>
                  <a:gd name="f649" fmla="*/ f528 1 f384"/>
                  <a:gd name="f650" fmla="*/ f529 1 f385"/>
                  <a:gd name="f651" fmla="*/ f530 1 f384"/>
                  <a:gd name="f652" fmla="*/ f531 1 f385"/>
                  <a:gd name="f653" fmla="*/ f532 1 f385"/>
                  <a:gd name="f654" fmla="*/ f533 1 f385"/>
                  <a:gd name="f655" fmla="*/ f534 1 f384"/>
                  <a:gd name="f656" fmla="*/ f535 1 f385"/>
                  <a:gd name="f657" fmla="*/ f536 1 f384"/>
                  <a:gd name="f658" fmla="*/ f537 1 f385"/>
                  <a:gd name="f659" fmla="*/ f538 1 f384"/>
                  <a:gd name="f660" fmla="*/ f539 1 f385"/>
                  <a:gd name="f661" fmla="*/ f540 1 f384"/>
                  <a:gd name="f662" fmla="*/ f541 1 f385"/>
                  <a:gd name="f663" fmla="*/ f542 1 f384"/>
                  <a:gd name="f664" fmla="*/ f543 1 f385"/>
                  <a:gd name="f665" fmla="*/ f544 1 f384"/>
                  <a:gd name="f666" fmla="*/ f545 1 f385"/>
                  <a:gd name="f667" fmla="*/ f546 1 f384"/>
                  <a:gd name="f668" fmla="*/ f547 1 f385"/>
                  <a:gd name="f669" fmla="*/ f548 1 f384"/>
                  <a:gd name="f670" fmla="*/ f549 1 f385"/>
                  <a:gd name="f671" fmla="*/ f550 1 f384"/>
                  <a:gd name="f672" fmla="*/ f551 1 f385"/>
                  <a:gd name="f673" fmla="*/ f552 1 f384"/>
                  <a:gd name="f674" fmla="*/ f553 1 f384"/>
                  <a:gd name="f675" fmla="*/ f554 1 f384"/>
                  <a:gd name="f676" fmla="*/ f555 1 f385"/>
                  <a:gd name="f677" fmla="*/ f556 1 f384"/>
                  <a:gd name="f678" fmla="*/ f557 1 f385"/>
                  <a:gd name="f679" fmla="*/ f558 1 f384"/>
                  <a:gd name="f680" fmla="*/ f559 1 f385"/>
                  <a:gd name="f681" fmla="*/ f560 1 f384"/>
                  <a:gd name="f682" fmla="*/ f561 1 f385"/>
                  <a:gd name="f683" fmla="*/ f562 1 f384"/>
                  <a:gd name="f684" fmla="*/ f563 1 f384"/>
                  <a:gd name="f685" fmla="*/ f564 1 f385"/>
                  <a:gd name="f686" fmla="*/ f565 1 f384"/>
                  <a:gd name="f687" fmla="*/ f566 1 f385"/>
                  <a:gd name="f688" fmla="*/ f567 1 f384"/>
                  <a:gd name="f689" fmla="*/ f568 1 f385"/>
                  <a:gd name="f690" fmla="*/ f569 1 f385"/>
                  <a:gd name="f691" fmla="*/ f570 1 f384"/>
                  <a:gd name="f692" fmla="*/ f571 1 f385"/>
                  <a:gd name="f693" fmla="*/ f572 1 f384"/>
                  <a:gd name="f694" fmla="*/ f573 1 f385"/>
                  <a:gd name="f695" fmla="*/ f574 1 f384"/>
                  <a:gd name="f696" fmla="*/ f575 1 f385"/>
                  <a:gd name="f697" fmla="*/ f576 1 f384"/>
                  <a:gd name="f698" fmla="*/ f577 1 f384"/>
                  <a:gd name="f699" fmla="*/ f578 1 f385"/>
                  <a:gd name="f700" fmla="*/ f579 1 f384"/>
                  <a:gd name="f701" fmla="*/ f580 1 f385"/>
                  <a:gd name="f702" fmla="*/ f581 1 f385"/>
                  <a:gd name="f703" fmla="*/ f582 1 f384"/>
                  <a:gd name="f704" fmla="*/ f583 1 f385"/>
                  <a:gd name="f705" fmla="*/ f584 1 f384"/>
                  <a:gd name="f706" fmla="*/ f585 1 f385"/>
                  <a:gd name="f707" fmla="*/ f586 1 f385"/>
                  <a:gd name="f708" fmla="*/ f587 1 f384"/>
                  <a:gd name="f709" fmla="*/ f588 1 f385"/>
                  <a:gd name="f710" fmla="*/ f589 1 f385"/>
                  <a:gd name="f711" fmla="*/ f590 1 f384"/>
                  <a:gd name="f712" fmla="*/ f591 1 f384"/>
                  <a:gd name="f713" fmla="*/ f592 1 f385"/>
                  <a:gd name="f714" fmla="*/ f593 1 f384"/>
                  <a:gd name="f715" fmla="*/ f594 1 f385"/>
                  <a:gd name="f716" fmla="*/ f595 1 f384"/>
                  <a:gd name="f717" fmla="*/ f596 1 f385"/>
                  <a:gd name="f718" fmla="*/ f597 1 f384"/>
                  <a:gd name="f719" fmla="*/ f598 1 f385"/>
                  <a:gd name="f720" fmla="*/ f599 1 f384"/>
                  <a:gd name="f721" fmla="*/ f600 1 f385"/>
                  <a:gd name="f722" fmla="*/ f601 1 f384"/>
                  <a:gd name="f723" fmla="*/ f602 1 f385"/>
                  <a:gd name="f724" fmla="*/ f603 1 f384"/>
                  <a:gd name="f725" fmla="*/ f604 1 f385"/>
                  <a:gd name="f726" fmla="*/ f605 1 f384"/>
                  <a:gd name="f727" fmla="*/ f606 1 f385"/>
                  <a:gd name="f728" fmla="*/ f607 1 f384"/>
                  <a:gd name="f729" fmla="*/ f608 1 f385"/>
                  <a:gd name="f730" fmla="*/ f609 1 f384"/>
                  <a:gd name="f731" fmla="*/ f610 1 f385"/>
                  <a:gd name="f732" fmla="*/ f611 1 f385"/>
                  <a:gd name="f733" fmla="*/ f612 1 f385"/>
                  <a:gd name="f734" fmla="*/ f613 1 f384"/>
                  <a:gd name="f735" fmla="*/ f614 1 f385"/>
                  <a:gd name="f736" fmla="*/ f615 1 f385"/>
                  <a:gd name="f737" fmla="*/ f616 1 f385"/>
                  <a:gd name="f738" fmla="*/ f617 1 f384"/>
                  <a:gd name="f739" fmla="*/ f618 1 f385"/>
                  <a:gd name="f740" fmla="*/ f619 f379 1"/>
                  <a:gd name="f741" fmla="*/ f620 f379 1"/>
                  <a:gd name="f742" fmla="*/ f622 f380 1"/>
                  <a:gd name="f743" fmla="*/ f621 f380 1"/>
                  <a:gd name="f744" fmla="*/ f624 f379 1"/>
                  <a:gd name="f745" fmla="*/ f625 f380 1"/>
                  <a:gd name="f746" fmla="*/ f626 f379 1"/>
                  <a:gd name="f747" fmla="*/ f627 f380 1"/>
                  <a:gd name="f748" fmla="*/ f628 f379 1"/>
                  <a:gd name="f749" fmla="*/ f629 f380 1"/>
                  <a:gd name="f750" fmla="*/ f630 f379 1"/>
                  <a:gd name="f751" fmla="*/ f631 f380 1"/>
                  <a:gd name="f752" fmla="*/ f632 f380 1"/>
                  <a:gd name="f753" fmla="*/ f633 f379 1"/>
                  <a:gd name="f754" fmla="*/ f634 f380 1"/>
                  <a:gd name="f755" fmla="*/ f635 f379 1"/>
                  <a:gd name="f756" fmla="*/ f636 f380 1"/>
                  <a:gd name="f757" fmla="*/ f637 f379 1"/>
                  <a:gd name="f758" fmla="*/ f638 f380 1"/>
                  <a:gd name="f759" fmla="*/ f639 f379 1"/>
                  <a:gd name="f760" fmla="*/ f640 f380 1"/>
                  <a:gd name="f761" fmla="*/ f641 f380 1"/>
                  <a:gd name="f762" fmla="*/ f642 f380 1"/>
                  <a:gd name="f763" fmla="*/ f643 f379 1"/>
                  <a:gd name="f764" fmla="*/ f644 f380 1"/>
                  <a:gd name="f765" fmla="*/ f645 f379 1"/>
                  <a:gd name="f766" fmla="*/ f646 f380 1"/>
                  <a:gd name="f767" fmla="*/ f647 f379 1"/>
                  <a:gd name="f768" fmla="*/ f648 f380 1"/>
                  <a:gd name="f769" fmla="*/ f649 f379 1"/>
                  <a:gd name="f770" fmla="*/ f650 f380 1"/>
                  <a:gd name="f771" fmla="*/ f651 f379 1"/>
                  <a:gd name="f772" fmla="*/ f652 f380 1"/>
                  <a:gd name="f773" fmla="*/ f653 f380 1"/>
                  <a:gd name="f774" fmla="*/ f654 f380 1"/>
                  <a:gd name="f775" fmla="*/ f655 f379 1"/>
                  <a:gd name="f776" fmla="*/ f656 f380 1"/>
                  <a:gd name="f777" fmla="*/ f657 f379 1"/>
                  <a:gd name="f778" fmla="*/ f658 f380 1"/>
                  <a:gd name="f779" fmla="*/ f659 f379 1"/>
                  <a:gd name="f780" fmla="*/ f660 f380 1"/>
                  <a:gd name="f781" fmla="*/ f661 f379 1"/>
                  <a:gd name="f782" fmla="*/ f662 f380 1"/>
                  <a:gd name="f783" fmla="*/ f663 f379 1"/>
                  <a:gd name="f784" fmla="*/ f664 f380 1"/>
                  <a:gd name="f785" fmla="*/ f665 f379 1"/>
                  <a:gd name="f786" fmla="*/ f666 f380 1"/>
                  <a:gd name="f787" fmla="*/ f667 f379 1"/>
                  <a:gd name="f788" fmla="*/ f668 f380 1"/>
                  <a:gd name="f789" fmla="*/ f669 f379 1"/>
                  <a:gd name="f790" fmla="*/ f670 f380 1"/>
                  <a:gd name="f791" fmla="*/ f671 f379 1"/>
                  <a:gd name="f792" fmla="*/ f672 f380 1"/>
                  <a:gd name="f793" fmla="*/ f673 f379 1"/>
                  <a:gd name="f794" fmla="*/ f674 f379 1"/>
                  <a:gd name="f795" fmla="*/ f675 f379 1"/>
                  <a:gd name="f796" fmla="*/ f676 f380 1"/>
                  <a:gd name="f797" fmla="*/ f677 f379 1"/>
                  <a:gd name="f798" fmla="*/ f678 f380 1"/>
                  <a:gd name="f799" fmla="*/ f679 f379 1"/>
                  <a:gd name="f800" fmla="*/ f680 f380 1"/>
                  <a:gd name="f801" fmla="*/ f681 f379 1"/>
                  <a:gd name="f802" fmla="*/ f682 f380 1"/>
                  <a:gd name="f803" fmla="*/ f683 f379 1"/>
                  <a:gd name="f804" fmla="*/ f684 f379 1"/>
                  <a:gd name="f805" fmla="*/ f685 f380 1"/>
                  <a:gd name="f806" fmla="*/ f686 f379 1"/>
                  <a:gd name="f807" fmla="*/ f687 f380 1"/>
                  <a:gd name="f808" fmla="*/ f688 f379 1"/>
                  <a:gd name="f809" fmla="*/ f689 f380 1"/>
                  <a:gd name="f810" fmla="*/ f690 f380 1"/>
                  <a:gd name="f811" fmla="*/ f691 f379 1"/>
                  <a:gd name="f812" fmla="*/ f692 f380 1"/>
                  <a:gd name="f813" fmla="*/ f693 f379 1"/>
                  <a:gd name="f814" fmla="*/ f694 f380 1"/>
                  <a:gd name="f815" fmla="*/ f695 f379 1"/>
                  <a:gd name="f816" fmla="*/ f696 f380 1"/>
                  <a:gd name="f817" fmla="*/ f697 f379 1"/>
                  <a:gd name="f818" fmla="*/ f698 f379 1"/>
                  <a:gd name="f819" fmla="*/ f699 f380 1"/>
                  <a:gd name="f820" fmla="*/ f700 f379 1"/>
                  <a:gd name="f821" fmla="*/ f701 f380 1"/>
                  <a:gd name="f822" fmla="*/ f702 f380 1"/>
                  <a:gd name="f823" fmla="*/ f703 f379 1"/>
                  <a:gd name="f824" fmla="*/ f704 f380 1"/>
                  <a:gd name="f825" fmla="*/ f705 f379 1"/>
                  <a:gd name="f826" fmla="*/ f706 f380 1"/>
                  <a:gd name="f827" fmla="*/ f707 f380 1"/>
                  <a:gd name="f828" fmla="*/ f708 f379 1"/>
                  <a:gd name="f829" fmla="*/ f709 f380 1"/>
                  <a:gd name="f830" fmla="*/ f710 f380 1"/>
                  <a:gd name="f831" fmla="*/ f711 f379 1"/>
                  <a:gd name="f832" fmla="*/ f712 f379 1"/>
                  <a:gd name="f833" fmla="*/ f713 f380 1"/>
                  <a:gd name="f834" fmla="*/ f714 f379 1"/>
                  <a:gd name="f835" fmla="*/ f715 f380 1"/>
                  <a:gd name="f836" fmla="*/ f716 f379 1"/>
                  <a:gd name="f837" fmla="*/ f717 f380 1"/>
                  <a:gd name="f838" fmla="*/ f718 f379 1"/>
                  <a:gd name="f839" fmla="*/ f719 f380 1"/>
                  <a:gd name="f840" fmla="*/ f720 f379 1"/>
                  <a:gd name="f841" fmla="*/ f721 f380 1"/>
                  <a:gd name="f842" fmla="*/ f722 f379 1"/>
                  <a:gd name="f843" fmla="*/ f723 f380 1"/>
                  <a:gd name="f844" fmla="*/ f724 f379 1"/>
                  <a:gd name="f845" fmla="*/ f725 f380 1"/>
                  <a:gd name="f846" fmla="*/ f726 f379 1"/>
                  <a:gd name="f847" fmla="*/ f727 f380 1"/>
                  <a:gd name="f848" fmla="*/ f728 f379 1"/>
                  <a:gd name="f849" fmla="*/ f729 f380 1"/>
                  <a:gd name="f850" fmla="*/ f730 f379 1"/>
                  <a:gd name="f851" fmla="*/ f731 f380 1"/>
                  <a:gd name="f852" fmla="*/ f732 f380 1"/>
                  <a:gd name="f853" fmla="*/ f733 f380 1"/>
                  <a:gd name="f854" fmla="*/ f734 f379 1"/>
                  <a:gd name="f855" fmla="*/ f735 f380 1"/>
                  <a:gd name="f856" fmla="*/ f736 f380 1"/>
                  <a:gd name="f857" fmla="*/ f737 f380 1"/>
                  <a:gd name="f858" fmla="*/ f738 f379 1"/>
                  <a:gd name="f859" fmla="*/ f739 f3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23">
                    <a:pos x="f744" y="f745"/>
                  </a:cxn>
                  <a:cxn ang="f623">
                    <a:pos x="f746" y="f747"/>
                  </a:cxn>
                  <a:cxn ang="f623">
                    <a:pos x="f748" y="f749"/>
                  </a:cxn>
                  <a:cxn ang="f623">
                    <a:pos x="f750" y="f751"/>
                  </a:cxn>
                  <a:cxn ang="f623">
                    <a:pos x="f748" y="f752"/>
                  </a:cxn>
                  <a:cxn ang="f623">
                    <a:pos x="f753" y="f754"/>
                  </a:cxn>
                  <a:cxn ang="f623">
                    <a:pos x="f755" y="f756"/>
                  </a:cxn>
                  <a:cxn ang="f623">
                    <a:pos x="f757" y="f758"/>
                  </a:cxn>
                  <a:cxn ang="f623">
                    <a:pos x="f759" y="f760"/>
                  </a:cxn>
                  <a:cxn ang="f623">
                    <a:pos x="f744" y="f761"/>
                  </a:cxn>
                  <a:cxn ang="f623">
                    <a:pos x="f757" y="f762"/>
                  </a:cxn>
                  <a:cxn ang="f623">
                    <a:pos x="f763" y="f764"/>
                  </a:cxn>
                  <a:cxn ang="f623">
                    <a:pos x="f765" y="f766"/>
                  </a:cxn>
                  <a:cxn ang="f623">
                    <a:pos x="f767" y="f768"/>
                  </a:cxn>
                  <a:cxn ang="f623">
                    <a:pos x="f769" y="f770"/>
                  </a:cxn>
                  <a:cxn ang="f623">
                    <a:pos x="f771" y="f772"/>
                  </a:cxn>
                  <a:cxn ang="f623">
                    <a:pos x="f763" y="f773"/>
                  </a:cxn>
                  <a:cxn ang="f623">
                    <a:pos x="f753" y="f774"/>
                  </a:cxn>
                  <a:cxn ang="f623">
                    <a:pos x="f775" y="f776"/>
                  </a:cxn>
                  <a:cxn ang="f623">
                    <a:pos x="f777" y="f778"/>
                  </a:cxn>
                  <a:cxn ang="f623">
                    <a:pos x="f779" y="f780"/>
                  </a:cxn>
                  <a:cxn ang="f623">
                    <a:pos x="f781" y="f782"/>
                  </a:cxn>
                  <a:cxn ang="f623">
                    <a:pos x="f783" y="f784"/>
                  </a:cxn>
                  <a:cxn ang="f623">
                    <a:pos x="f785" y="f786"/>
                  </a:cxn>
                  <a:cxn ang="f623">
                    <a:pos x="f787" y="f788"/>
                  </a:cxn>
                  <a:cxn ang="f623">
                    <a:pos x="f789" y="f790"/>
                  </a:cxn>
                  <a:cxn ang="f623">
                    <a:pos x="f791" y="f792"/>
                  </a:cxn>
                  <a:cxn ang="f623">
                    <a:pos x="f793" y="f790"/>
                  </a:cxn>
                  <a:cxn ang="f623">
                    <a:pos x="f794" y="f792"/>
                  </a:cxn>
                  <a:cxn ang="f623">
                    <a:pos x="f795" y="f796"/>
                  </a:cxn>
                  <a:cxn ang="f623">
                    <a:pos x="f797" y="f798"/>
                  </a:cxn>
                  <a:cxn ang="f623">
                    <a:pos x="f799" y="f800"/>
                  </a:cxn>
                  <a:cxn ang="f623">
                    <a:pos x="f801" y="f802"/>
                  </a:cxn>
                  <a:cxn ang="f623">
                    <a:pos x="f803" y="f800"/>
                  </a:cxn>
                  <a:cxn ang="f623">
                    <a:pos x="f804" y="f805"/>
                  </a:cxn>
                  <a:cxn ang="f623">
                    <a:pos x="f806" y="f807"/>
                  </a:cxn>
                  <a:cxn ang="f623">
                    <a:pos x="f808" y="f809"/>
                  </a:cxn>
                  <a:cxn ang="f623">
                    <a:pos x="f801" y="f810"/>
                  </a:cxn>
                  <a:cxn ang="f623">
                    <a:pos x="f811" y="f812"/>
                  </a:cxn>
                  <a:cxn ang="f623">
                    <a:pos x="f801" y="f790"/>
                  </a:cxn>
                  <a:cxn ang="f623">
                    <a:pos x="f813" y="f814"/>
                  </a:cxn>
                  <a:cxn ang="f623">
                    <a:pos x="f815" y="f816"/>
                  </a:cxn>
                  <a:cxn ang="f623">
                    <a:pos x="f817" y="f784"/>
                  </a:cxn>
                  <a:cxn ang="f623">
                    <a:pos x="f818" y="f819"/>
                  </a:cxn>
                  <a:cxn ang="f623">
                    <a:pos x="f820" y="f821"/>
                  </a:cxn>
                  <a:cxn ang="f623">
                    <a:pos x="f818" y="f822"/>
                  </a:cxn>
                  <a:cxn ang="f623">
                    <a:pos x="f823" y="f824"/>
                  </a:cxn>
                  <a:cxn ang="f623">
                    <a:pos x="f825" y="f826"/>
                  </a:cxn>
                  <a:cxn ang="f623">
                    <a:pos x="f825" y="f827"/>
                  </a:cxn>
                  <a:cxn ang="f623">
                    <a:pos x="f828" y="f770"/>
                  </a:cxn>
                  <a:cxn ang="f623">
                    <a:pos x="f794" y="f829"/>
                  </a:cxn>
                  <a:cxn ang="f623">
                    <a:pos x="f825" y="f830"/>
                  </a:cxn>
                  <a:cxn ang="f623">
                    <a:pos x="f831" y="f766"/>
                  </a:cxn>
                  <a:cxn ang="f623">
                    <a:pos x="f832" y="f833"/>
                  </a:cxn>
                  <a:cxn ang="f623">
                    <a:pos x="f793" y="f762"/>
                  </a:cxn>
                  <a:cxn ang="f623">
                    <a:pos x="f834" y="f835"/>
                  </a:cxn>
                  <a:cxn ang="f623">
                    <a:pos x="f836" y="f837"/>
                  </a:cxn>
                  <a:cxn ang="f623">
                    <a:pos x="f838" y="f839"/>
                  </a:cxn>
                  <a:cxn ang="f623">
                    <a:pos x="f840" y="f841"/>
                  </a:cxn>
                  <a:cxn ang="f623">
                    <a:pos x="f842" y="f843"/>
                  </a:cxn>
                  <a:cxn ang="f623">
                    <a:pos x="f844" y="f845"/>
                  </a:cxn>
                  <a:cxn ang="f623">
                    <a:pos x="f846" y="f847"/>
                  </a:cxn>
                  <a:cxn ang="f623">
                    <a:pos x="f848" y="f758"/>
                  </a:cxn>
                  <a:cxn ang="f623">
                    <a:pos x="f785" y="f849"/>
                  </a:cxn>
                  <a:cxn ang="f623">
                    <a:pos x="f850" y="f752"/>
                  </a:cxn>
                  <a:cxn ang="f623">
                    <a:pos x="f783" y="f851"/>
                  </a:cxn>
                  <a:cxn ang="f623">
                    <a:pos x="f781" y="f852"/>
                  </a:cxn>
                  <a:cxn ang="f623">
                    <a:pos x="f783" y="f853"/>
                  </a:cxn>
                  <a:cxn ang="f623">
                    <a:pos x="f854" y="f855"/>
                  </a:cxn>
                  <a:cxn ang="f623">
                    <a:pos x="f850" y="f856"/>
                  </a:cxn>
                  <a:cxn ang="f623">
                    <a:pos x="f783" y="f857"/>
                  </a:cxn>
                  <a:cxn ang="f623">
                    <a:pos x="f858" y="f859"/>
                  </a:cxn>
                  <a:cxn ang="f623">
                    <a:pos x="f744" y="f745"/>
                  </a:cxn>
                </a:cxnLst>
                <a:rect l="f740" t="f743" r="f741" b="f742"/>
                <a:pathLst>
                  <a:path w="240972" h="425817">
                    <a:moveTo>
                      <a:pt x="f8" y="f9"/>
                    </a:moveTo>
                    <a:cubicBezTo>
                      <a:pt x="f10" y="f11"/>
                      <a:pt x="f12" y="f7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17" y="f25"/>
                    </a:cubicBezTo>
                    <a:cubicBezTo>
                      <a:pt x="f26" y="f27"/>
                      <a:pt x="f28" y="f29"/>
                      <a:pt x="f1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40"/>
                      <a:pt x="f41" y="f42"/>
                    </a:cubicBezTo>
                    <a:cubicBezTo>
                      <a:pt x="f43" y="f44"/>
                      <a:pt x="f45" y="f46"/>
                      <a:pt x="f47" y="f48"/>
                    </a:cubicBezTo>
                    <a:cubicBezTo>
                      <a:pt x="f49" y="f50"/>
                      <a:pt x="f51" y="f52"/>
                      <a:pt x="f53" y="f54"/>
                    </a:cubicBezTo>
                    <a:cubicBezTo>
                      <a:pt x="f55" y="f56"/>
                      <a:pt x="f57" y="f58"/>
                      <a:pt x="f8" y="f59"/>
                    </a:cubicBezTo>
                    <a:cubicBezTo>
                      <a:pt x="f60" y="f61"/>
                      <a:pt x="f62" y="f63"/>
                      <a:pt x="f47" y="f64"/>
                    </a:cubicBezTo>
                    <a:cubicBezTo>
                      <a:pt x="f65" y="f66"/>
                      <a:pt x="f67" y="f68"/>
                      <a:pt x="f69" y="f70"/>
                    </a:cubicBezTo>
                    <a:lnTo>
                      <a:pt x="f71" y="f72"/>
                    </a:lnTo>
                    <a:lnTo>
                      <a:pt x="f73" y="f74"/>
                    </a:lnTo>
                    <a:cubicBezTo>
                      <a:pt x="f75" y="f76"/>
                      <a:pt x="f5" y="f77"/>
                      <a:pt x="f78" y="f79"/>
                    </a:cubicBezTo>
                    <a:cubicBezTo>
                      <a:pt x="f80" y="f81"/>
                      <a:pt x="f82" y="f83"/>
                      <a:pt x="f84" y="f85"/>
                    </a:cubicBezTo>
                    <a:cubicBezTo>
                      <a:pt x="f86" y="f87"/>
                      <a:pt x="f88" y="f89"/>
                      <a:pt x="f69" y="f90"/>
                    </a:cubicBezTo>
                    <a:cubicBezTo>
                      <a:pt x="f91" y="f92"/>
                      <a:pt x="f93" y="f94"/>
                      <a:pt x="f35" y="f95"/>
                    </a:cubicBezTo>
                    <a:cubicBezTo>
                      <a:pt x="f96" y="f97"/>
                      <a:pt x="f19" y="f98"/>
                      <a:pt x="f99" y="f100"/>
                    </a:cubicBezTo>
                    <a:cubicBezTo>
                      <a:pt x="f101" y="f102"/>
                      <a:pt x="f103" y="f104"/>
                      <a:pt x="f105" y="f106"/>
                    </a:cubicBezTo>
                    <a:cubicBezTo>
                      <a:pt x="f107" y="f108"/>
                      <a:pt x="f109" y="f110"/>
                      <a:pt x="f111" y="f112"/>
                    </a:cubicBezTo>
                    <a:cubicBezTo>
                      <a:pt x="f113" y="f114"/>
                      <a:pt x="f115" y="f116"/>
                      <a:pt x="f117" y="f118"/>
                    </a:cubicBezTo>
                    <a:cubicBezTo>
                      <a:pt x="f119" y="f120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129" y="f130"/>
                    </a:cubicBezTo>
                    <a:cubicBezTo>
                      <a:pt x="f131" y="f132"/>
                      <a:pt x="f133" y="f134"/>
                      <a:pt x="f135" y="f136"/>
                    </a:cubicBezTo>
                    <a:cubicBezTo>
                      <a:pt x="f137" y="f138"/>
                      <a:pt x="f139" y="f140"/>
                      <a:pt x="f141" y="f142"/>
                    </a:cubicBezTo>
                    <a:cubicBezTo>
                      <a:pt x="f143" y="f144"/>
                      <a:pt x="f145" y="f146"/>
                      <a:pt x="f147" y="f148"/>
                    </a:cubicBezTo>
                    <a:cubicBezTo>
                      <a:pt x="f149" y="f146"/>
                      <a:pt x="f150" y="f142"/>
                      <a:pt x="f151" y="f142"/>
                    </a:cubicBezTo>
                    <a:cubicBezTo>
                      <a:pt x="f152" y="f142"/>
                      <a:pt x="f153" y="f154"/>
                      <a:pt x="f155" y="f148"/>
                    </a:cubicBezTo>
                    <a:cubicBezTo>
                      <a:pt x="f156" y="f157"/>
                      <a:pt x="f158" y="f159"/>
                      <a:pt x="f160" y="f161"/>
                    </a:cubicBezTo>
                    <a:cubicBezTo>
                      <a:pt x="f162" y="f163"/>
                      <a:pt x="f164" y="f165"/>
                      <a:pt x="f166" y="f167"/>
                    </a:cubicBezTo>
                    <a:cubicBezTo>
                      <a:pt x="f168" y="f169"/>
                      <a:pt x="f170" y="f171"/>
                      <a:pt x="f172" y="f173"/>
                    </a:cubicBezTo>
                    <a:cubicBezTo>
                      <a:pt x="f174" y="f175"/>
                      <a:pt x="f176" y="f177"/>
                      <a:pt x="f178" y="f179"/>
                    </a:cubicBezTo>
                    <a:cubicBezTo>
                      <a:pt x="f180" y="f177"/>
                      <a:pt x="f181" y="f5"/>
                      <a:pt x="f182" y="f173"/>
                    </a:cubicBezTo>
                    <a:cubicBezTo>
                      <a:pt x="f6" y="f183"/>
                      <a:pt x="f184" y="f185"/>
                      <a:pt x="f186" y="f187"/>
                    </a:cubicBezTo>
                    <a:cubicBezTo>
                      <a:pt x="f188" y="f189"/>
                      <a:pt x="f190" y="f191"/>
                      <a:pt x="f192" y="f193"/>
                    </a:cubicBezTo>
                    <a:cubicBezTo>
                      <a:pt x="f194" y="f195"/>
                      <a:pt x="f196" y="f197"/>
                      <a:pt x="f198" y="f199"/>
                    </a:cubicBezTo>
                    <a:cubicBezTo>
                      <a:pt x="f200" y="f201"/>
                      <a:pt x="f202" y="f203"/>
                      <a:pt x="f178" y="f204"/>
                    </a:cubicBezTo>
                    <a:cubicBezTo>
                      <a:pt x="f205" y="f206"/>
                      <a:pt x="f207" y="f208"/>
                      <a:pt x="f207" y="f209"/>
                    </a:cubicBezTo>
                    <a:cubicBezTo>
                      <a:pt x="f207" y="f210"/>
                      <a:pt x="f211" y="f212"/>
                      <a:pt x="f178" y="f142"/>
                    </a:cubicBezTo>
                    <a:cubicBezTo>
                      <a:pt x="f213" y="f214"/>
                      <a:pt x="f215" y="f216"/>
                      <a:pt x="f217" y="f218"/>
                    </a:cubicBezTo>
                    <a:cubicBezTo>
                      <a:pt x="f219" y="f220"/>
                      <a:pt x="f221" y="f222"/>
                      <a:pt x="f223" y="f224"/>
                    </a:cubicBezTo>
                    <a:cubicBezTo>
                      <a:pt x="f225" y="f226"/>
                      <a:pt x="f227" y="f228"/>
                      <a:pt x="f229" y="f124"/>
                    </a:cubicBezTo>
                    <a:cubicBezTo>
                      <a:pt x="f230" y="f231"/>
                      <a:pt x="f232" y="f233"/>
                      <a:pt x="f234" y="f235"/>
                    </a:cubicBezTo>
                    <a:cubicBezTo>
                      <a:pt x="f236" y="f237"/>
                      <a:pt x="f238" y="f239"/>
                      <a:pt x="f238" y="f240"/>
                    </a:cubicBezTo>
                    <a:cubicBezTo>
                      <a:pt x="f238" y="f241"/>
                      <a:pt x="f242" y="f243"/>
                      <a:pt x="f234" y="f244"/>
                    </a:cubicBezTo>
                    <a:cubicBezTo>
                      <a:pt x="f245" y="f246"/>
                      <a:pt x="f247" y="f248"/>
                      <a:pt x="f236" y="f249"/>
                    </a:cubicBezTo>
                    <a:cubicBezTo>
                      <a:pt x="f250" y="f251"/>
                      <a:pt x="f252" y="f253"/>
                      <a:pt x="f254" y="f255"/>
                    </a:cubicBezTo>
                    <a:cubicBezTo>
                      <a:pt x="f256" y="f257"/>
                      <a:pt x="f254" y="f258"/>
                      <a:pt x="f254" y="f259"/>
                    </a:cubicBezTo>
                    <a:cubicBezTo>
                      <a:pt x="f254" y="f260"/>
                      <a:pt x="f261" y="f262"/>
                      <a:pt x="f263" y="f79"/>
                    </a:cubicBezTo>
                    <a:cubicBezTo>
                      <a:pt x="f264" y="f265"/>
                      <a:pt x="f266" y="f267"/>
                      <a:pt x="f155" y="f268"/>
                    </a:cubicBezTo>
                    <a:cubicBezTo>
                      <a:pt x="f269" y="f270"/>
                      <a:pt x="f271" y="f272"/>
                      <a:pt x="f254" y="f273"/>
                    </a:cubicBezTo>
                    <a:cubicBezTo>
                      <a:pt x="f274" y="f275"/>
                      <a:pt x="f276" y="f277"/>
                      <a:pt x="f278" y="f72"/>
                    </a:cubicBezTo>
                    <a:cubicBezTo>
                      <a:pt x="f279" y="f280"/>
                      <a:pt x="f281" y="f282"/>
                      <a:pt x="f283" y="f284"/>
                    </a:cubicBezTo>
                    <a:cubicBezTo>
                      <a:pt x="f285" y="f286"/>
                      <a:pt x="f287" y="f288"/>
                      <a:pt x="f151" y="f64"/>
                    </a:cubicBezTo>
                    <a:cubicBezTo>
                      <a:pt x="f289" y="f290"/>
                      <a:pt x="f291" y="f292"/>
                      <a:pt x="f149" y="f293"/>
                    </a:cubicBezTo>
                    <a:lnTo>
                      <a:pt x="f294" y="f295"/>
                    </a:lnTo>
                    <a:cubicBezTo>
                      <a:pt x="f296" y="f297"/>
                      <a:pt x="f298" y="f299"/>
                      <a:pt x="f145" y="f300"/>
                    </a:cubicBezTo>
                    <a:cubicBezTo>
                      <a:pt x="f301" y="f302"/>
                      <a:pt x="f303" y="f304"/>
                      <a:pt x="f305" y="f306"/>
                    </a:cubicBezTo>
                    <a:cubicBezTo>
                      <a:pt x="f307" y="f308"/>
                      <a:pt x="f309" y="f310"/>
                      <a:pt x="f311" y="f312"/>
                    </a:cubicBezTo>
                    <a:cubicBezTo>
                      <a:pt x="f313" y="f314"/>
                      <a:pt x="f315" y="f316"/>
                      <a:pt x="f317" y="f318"/>
                    </a:cubicBezTo>
                    <a:cubicBezTo>
                      <a:pt x="f319" y="f320"/>
                      <a:pt x="f321" y="f322"/>
                      <a:pt x="f323" y="f324"/>
                    </a:cubicBezTo>
                    <a:cubicBezTo>
                      <a:pt x="f325" y="f326"/>
                      <a:pt x="f327" y="f48"/>
                      <a:pt x="f327" y="f48"/>
                    </a:cubicBezTo>
                    <a:cubicBezTo>
                      <a:pt x="f328" y="f329"/>
                      <a:pt x="f330" y="f331"/>
                      <a:pt x="f129" y="f332"/>
                    </a:cubicBezTo>
                    <a:cubicBezTo>
                      <a:pt x="f333" y="f334"/>
                      <a:pt x="f335" y="f336"/>
                      <a:pt x="f337" y="f30"/>
                    </a:cubicBezTo>
                    <a:cubicBezTo>
                      <a:pt x="f338" y="f339"/>
                      <a:pt x="f340" y="f341"/>
                      <a:pt x="f123" y="f342"/>
                    </a:cubicBezTo>
                    <a:cubicBezTo>
                      <a:pt x="f343" y="f344"/>
                      <a:pt x="f345" y="f346"/>
                      <a:pt x="f117" y="f347"/>
                    </a:cubicBezTo>
                    <a:cubicBezTo>
                      <a:pt x="f345" y="f348"/>
                      <a:pt x="f349" y="f350"/>
                      <a:pt x="f123" y="f351"/>
                    </a:cubicBezTo>
                    <a:cubicBezTo>
                      <a:pt x="f352" y="f353"/>
                      <a:pt x="f354" y="f355"/>
                      <a:pt x="f356" y="f357"/>
                    </a:cubicBezTo>
                    <a:cubicBezTo>
                      <a:pt x="f358" y="f359"/>
                      <a:pt x="f360" y="f361"/>
                      <a:pt x="f337" y="f362"/>
                    </a:cubicBezTo>
                    <a:cubicBezTo>
                      <a:pt x="f363" y="f364"/>
                      <a:pt x="f365" y="f366"/>
                      <a:pt x="f123" y="f367"/>
                    </a:cubicBezTo>
                    <a:cubicBezTo>
                      <a:pt x="f368" y="f369"/>
                      <a:pt x="f370" y="f371"/>
                      <a:pt x="f372" y="f373"/>
                    </a:cubicBezTo>
                    <a:cubicBezTo>
                      <a:pt x="f374" y="f375"/>
                      <a:pt x="f376" y="f377"/>
                      <a:pt x="f8" y="f9"/>
                    </a:cubicBezTo>
                    <a:close/>
                  </a:path>
                </a:pathLst>
              </a:custGeom>
              <a:solidFill>
                <a:srgbClr val="F2F2F2"/>
              </a:solidFill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33" name="Grupp 45">
                <a:extLst>
                  <a:ext uri="{FF2B5EF4-FFF2-40B4-BE49-F238E27FC236}">
                    <a16:creationId xmlns:a16="http://schemas.microsoft.com/office/drawing/2014/main" id="{7DFA5226-589E-2859-D1C7-F9438264242D}"/>
                  </a:ext>
                </a:extLst>
              </p:cNvPr>
              <p:cNvGrpSpPr/>
              <p:nvPr/>
            </p:nvGrpSpPr>
            <p:grpSpPr>
              <a:xfrm>
                <a:off x="9243605" y="5390790"/>
                <a:ext cx="690737" cy="1123696"/>
                <a:chOff x="9243605" y="5390790"/>
                <a:chExt cx="690737" cy="1123696"/>
              </a:xfrm>
            </p:grpSpPr>
            <p:sp>
              <p:nvSpPr>
                <p:cNvPr id="34" name="Frihandsfigur 53">
                  <a:extLst>
                    <a:ext uri="{FF2B5EF4-FFF2-40B4-BE49-F238E27FC236}">
                      <a16:creationId xmlns:a16="http://schemas.microsoft.com/office/drawing/2014/main" id="{D3646A3E-0005-BF2F-E502-E24A88EC5246}"/>
                    </a:ext>
                  </a:extLst>
                </p:cNvPr>
                <p:cNvSpPr/>
                <p:nvPr/>
              </p:nvSpPr>
              <p:spPr>
                <a:xfrm>
                  <a:off x="9243605" y="5390790"/>
                  <a:ext cx="598200" cy="105429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31006"/>
                    <a:gd name="f7" fmla="val 759619"/>
                    <a:gd name="f8" fmla="val 407193"/>
                    <a:gd name="f9" fmla="val 116682"/>
                    <a:gd name="f10" fmla="val 164307"/>
                    <a:gd name="f11" fmla="val 426243"/>
                    <a:gd name="f12" fmla="val 185738"/>
                    <a:gd name="f13" fmla="val 392906"/>
                    <a:gd name="f14" fmla="val 188119"/>
                    <a:gd name="f15" fmla="val 390525"/>
                    <a:gd name="f16" fmla="val 223838"/>
                    <a:gd name="f17" fmla="val 416718"/>
                    <a:gd name="f18" fmla="val 238125"/>
                    <a:gd name="f19" fmla="val 409575"/>
                    <a:gd name="f20" fmla="val 254794"/>
                    <a:gd name="f21" fmla="val 395287"/>
                    <a:gd name="f22" fmla="val 280988"/>
                    <a:gd name="f23" fmla="val 414337"/>
                    <a:gd name="f24" fmla="val 285750"/>
                    <a:gd name="f25" fmla="val 311944"/>
                    <a:gd name="f26" fmla="val 330994"/>
                    <a:gd name="f27" fmla="val 400050"/>
                    <a:gd name="f28" fmla="val 369094"/>
                    <a:gd name="f29" fmla="val 376237"/>
                    <a:gd name="f30" fmla="val 381000"/>
                    <a:gd name="f31" fmla="val 373856"/>
                    <a:gd name="f32" fmla="val 411957"/>
                    <a:gd name="f33" fmla="val 371475"/>
                    <a:gd name="f34" fmla="val 452438"/>
                    <a:gd name="f35" fmla="val 385762"/>
                    <a:gd name="f36" fmla="val 476250"/>
                    <a:gd name="f37" fmla="val 366712"/>
                    <a:gd name="f38" fmla="val 523875"/>
                    <a:gd name="f39" fmla="val 364331"/>
                    <a:gd name="f40" fmla="val 573882"/>
                    <a:gd name="f41" fmla="val 345281"/>
                    <a:gd name="f42" fmla="val 623888"/>
                    <a:gd name="f43" fmla="val 328612"/>
                    <a:gd name="f44" fmla="val 647700"/>
                    <a:gd name="f45" fmla="val 319087"/>
                    <a:gd name="f46" fmla="val 681038"/>
                    <a:gd name="f47" fmla="val 290512"/>
                    <a:gd name="f48" fmla="val 757238"/>
                    <a:gd name="f49" fmla="val 273843"/>
                    <a:gd name="f50" fmla="val 245268"/>
                    <a:gd name="f51" fmla="val 754857"/>
                    <a:gd name="f52" fmla="val 207168"/>
                    <a:gd name="f53" fmla="val 709613"/>
                    <a:gd name="f54" fmla="val 188118"/>
                    <a:gd name="f55" fmla="val 692944"/>
                    <a:gd name="f56" fmla="val 119062"/>
                    <a:gd name="f57" fmla="val 690563"/>
                    <a:gd name="f58" fmla="val 509588"/>
                    <a:gd name="f59" fmla="val 123825"/>
                    <a:gd name="f60" fmla="val 28575"/>
                    <a:gd name="f61" fmla="val 240506"/>
                    <a:gd name="f62" fmla="+- 0 0 -90"/>
                    <a:gd name="f63" fmla="*/ f3 1 431006"/>
                    <a:gd name="f64" fmla="*/ f4 1 759619"/>
                    <a:gd name="f65" fmla="+- f7 0 f5"/>
                    <a:gd name="f66" fmla="+- f6 0 f5"/>
                    <a:gd name="f67" fmla="*/ f62 f0 1"/>
                    <a:gd name="f68" fmla="*/ f66 1 431006"/>
                    <a:gd name="f69" fmla="*/ f65 1 759619"/>
                    <a:gd name="f70" fmla="*/ 407193 f66 1"/>
                    <a:gd name="f71" fmla="*/ 116682 f65 1"/>
                    <a:gd name="f72" fmla="*/ 431006 f66 1"/>
                    <a:gd name="f73" fmla="*/ 164307 f65 1"/>
                    <a:gd name="f74" fmla="*/ 426243 f66 1"/>
                    <a:gd name="f75" fmla="*/ 185738 f65 1"/>
                    <a:gd name="f76" fmla="*/ 392906 f66 1"/>
                    <a:gd name="f77" fmla="*/ 188119 f65 1"/>
                    <a:gd name="f78" fmla="*/ 390525 f66 1"/>
                    <a:gd name="f79" fmla="*/ 223838 f65 1"/>
                    <a:gd name="f80" fmla="*/ 416718 f66 1"/>
                    <a:gd name="f81" fmla="*/ 238125 f65 1"/>
                    <a:gd name="f82" fmla="*/ 409575 f66 1"/>
                    <a:gd name="f83" fmla="*/ 254794 f65 1"/>
                    <a:gd name="f84" fmla="*/ 395287 f66 1"/>
                    <a:gd name="f85" fmla="*/ 280988 f65 1"/>
                    <a:gd name="f86" fmla="*/ 414337 f66 1"/>
                    <a:gd name="f87" fmla="*/ 285750 f65 1"/>
                    <a:gd name="f88" fmla="*/ 311944 f65 1"/>
                    <a:gd name="f89" fmla="*/ 330994 f65 1"/>
                    <a:gd name="f90" fmla="*/ 400050 f66 1"/>
                    <a:gd name="f91" fmla="*/ 369094 f65 1"/>
                    <a:gd name="f92" fmla="*/ 376237 f66 1"/>
                    <a:gd name="f93" fmla="*/ 381000 f65 1"/>
                    <a:gd name="f94" fmla="*/ 373856 f66 1"/>
                    <a:gd name="f95" fmla="*/ 411957 f65 1"/>
                    <a:gd name="f96" fmla="*/ 371475 f66 1"/>
                    <a:gd name="f97" fmla="*/ 452438 f65 1"/>
                    <a:gd name="f98" fmla="*/ 385762 f66 1"/>
                    <a:gd name="f99" fmla="*/ 476250 f65 1"/>
                    <a:gd name="f100" fmla="*/ 366712 f66 1"/>
                    <a:gd name="f101" fmla="*/ 523875 f65 1"/>
                    <a:gd name="f102" fmla="*/ 364331 f66 1"/>
                    <a:gd name="f103" fmla="*/ 573882 f65 1"/>
                    <a:gd name="f104" fmla="*/ 345281 f66 1"/>
                    <a:gd name="f105" fmla="*/ 623888 f65 1"/>
                    <a:gd name="f106" fmla="*/ 328612 f66 1"/>
                    <a:gd name="f107" fmla="*/ 647700 f65 1"/>
                    <a:gd name="f108" fmla="*/ 319087 f66 1"/>
                    <a:gd name="f109" fmla="*/ 681038 f65 1"/>
                    <a:gd name="f110" fmla="*/ 290512 f66 1"/>
                    <a:gd name="f111" fmla="*/ 757238 f65 1"/>
                    <a:gd name="f112" fmla="*/ 273843 f66 1"/>
                    <a:gd name="f113" fmla="*/ 759619 f65 1"/>
                    <a:gd name="f114" fmla="*/ 245268 f66 1"/>
                    <a:gd name="f115" fmla="*/ 754857 f65 1"/>
                    <a:gd name="f116" fmla="*/ 207168 f66 1"/>
                    <a:gd name="f117" fmla="*/ 709613 f65 1"/>
                    <a:gd name="f118" fmla="*/ 188118 f66 1"/>
                    <a:gd name="f119" fmla="*/ 692944 f65 1"/>
                    <a:gd name="f120" fmla="*/ 119062 f66 1"/>
                    <a:gd name="f121" fmla="*/ 690563 f65 1"/>
                    <a:gd name="f122" fmla="*/ 0 f66 1"/>
                    <a:gd name="f123" fmla="*/ 509588 f65 1"/>
                    <a:gd name="f124" fmla="*/ 123825 f66 1"/>
                    <a:gd name="f125" fmla="*/ 28575 f65 1"/>
                    <a:gd name="f126" fmla="*/ 240506 f66 1"/>
                    <a:gd name="f127" fmla="*/ 0 f65 1"/>
                    <a:gd name="f128" fmla="*/ f67 1 f2"/>
                    <a:gd name="f129" fmla="*/ f70 1 431006"/>
                    <a:gd name="f130" fmla="*/ f71 1 759619"/>
                    <a:gd name="f131" fmla="*/ f72 1 431006"/>
                    <a:gd name="f132" fmla="*/ f73 1 759619"/>
                    <a:gd name="f133" fmla="*/ f74 1 431006"/>
                    <a:gd name="f134" fmla="*/ f75 1 759619"/>
                    <a:gd name="f135" fmla="*/ f76 1 431006"/>
                    <a:gd name="f136" fmla="*/ f77 1 759619"/>
                    <a:gd name="f137" fmla="*/ f78 1 431006"/>
                    <a:gd name="f138" fmla="*/ f79 1 759619"/>
                    <a:gd name="f139" fmla="*/ f80 1 431006"/>
                    <a:gd name="f140" fmla="*/ f81 1 759619"/>
                    <a:gd name="f141" fmla="*/ f82 1 431006"/>
                    <a:gd name="f142" fmla="*/ f83 1 759619"/>
                    <a:gd name="f143" fmla="*/ f84 1 431006"/>
                    <a:gd name="f144" fmla="*/ f85 1 759619"/>
                    <a:gd name="f145" fmla="*/ f86 1 431006"/>
                    <a:gd name="f146" fmla="*/ f87 1 759619"/>
                    <a:gd name="f147" fmla="*/ f88 1 759619"/>
                    <a:gd name="f148" fmla="*/ f89 1 759619"/>
                    <a:gd name="f149" fmla="*/ f90 1 431006"/>
                    <a:gd name="f150" fmla="*/ f91 1 759619"/>
                    <a:gd name="f151" fmla="*/ f92 1 431006"/>
                    <a:gd name="f152" fmla="*/ f93 1 759619"/>
                    <a:gd name="f153" fmla="*/ f94 1 431006"/>
                    <a:gd name="f154" fmla="*/ f95 1 759619"/>
                    <a:gd name="f155" fmla="*/ f96 1 431006"/>
                    <a:gd name="f156" fmla="*/ f97 1 759619"/>
                    <a:gd name="f157" fmla="*/ f98 1 431006"/>
                    <a:gd name="f158" fmla="*/ f99 1 759619"/>
                    <a:gd name="f159" fmla="*/ f100 1 431006"/>
                    <a:gd name="f160" fmla="*/ f101 1 759619"/>
                    <a:gd name="f161" fmla="*/ f102 1 431006"/>
                    <a:gd name="f162" fmla="*/ f103 1 759619"/>
                    <a:gd name="f163" fmla="*/ f104 1 431006"/>
                    <a:gd name="f164" fmla="*/ f105 1 759619"/>
                    <a:gd name="f165" fmla="*/ f106 1 431006"/>
                    <a:gd name="f166" fmla="*/ f107 1 759619"/>
                    <a:gd name="f167" fmla="*/ f108 1 431006"/>
                    <a:gd name="f168" fmla="*/ f109 1 759619"/>
                    <a:gd name="f169" fmla="*/ f110 1 431006"/>
                    <a:gd name="f170" fmla="*/ f111 1 759619"/>
                    <a:gd name="f171" fmla="*/ f112 1 431006"/>
                    <a:gd name="f172" fmla="*/ f113 1 759619"/>
                    <a:gd name="f173" fmla="*/ f114 1 431006"/>
                    <a:gd name="f174" fmla="*/ f115 1 759619"/>
                    <a:gd name="f175" fmla="*/ f116 1 431006"/>
                    <a:gd name="f176" fmla="*/ f117 1 759619"/>
                    <a:gd name="f177" fmla="*/ f118 1 431006"/>
                    <a:gd name="f178" fmla="*/ f119 1 759619"/>
                    <a:gd name="f179" fmla="*/ f120 1 431006"/>
                    <a:gd name="f180" fmla="*/ f121 1 759619"/>
                    <a:gd name="f181" fmla="*/ f122 1 431006"/>
                    <a:gd name="f182" fmla="*/ f123 1 759619"/>
                    <a:gd name="f183" fmla="*/ f124 1 431006"/>
                    <a:gd name="f184" fmla="*/ f125 1 759619"/>
                    <a:gd name="f185" fmla="*/ f126 1 431006"/>
                    <a:gd name="f186" fmla="*/ f127 1 759619"/>
                    <a:gd name="f187" fmla="*/ f5 1 f68"/>
                    <a:gd name="f188" fmla="*/ f6 1 f68"/>
                    <a:gd name="f189" fmla="*/ f5 1 f69"/>
                    <a:gd name="f190" fmla="*/ f7 1 f69"/>
                    <a:gd name="f191" fmla="+- f128 0 f1"/>
                    <a:gd name="f192" fmla="*/ f129 1 f68"/>
                    <a:gd name="f193" fmla="*/ f130 1 f69"/>
                    <a:gd name="f194" fmla="*/ f131 1 f68"/>
                    <a:gd name="f195" fmla="*/ f132 1 f69"/>
                    <a:gd name="f196" fmla="*/ f133 1 f68"/>
                    <a:gd name="f197" fmla="*/ f134 1 f69"/>
                    <a:gd name="f198" fmla="*/ f135 1 f68"/>
                    <a:gd name="f199" fmla="*/ f136 1 f69"/>
                    <a:gd name="f200" fmla="*/ f137 1 f68"/>
                    <a:gd name="f201" fmla="*/ f138 1 f69"/>
                    <a:gd name="f202" fmla="*/ f139 1 f68"/>
                    <a:gd name="f203" fmla="*/ f140 1 f69"/>
                    <a:gd name="f204" fmla="*/ f141 1 f68"/>
                    <a:gd name="f205" fmla="*/ f142 1 f69"/>
                    <a:gd name="f206" fmla="*/ f143 1 f68"/>
                    <a:gd name="f207" fmla="*/ f144 1 f69"/>
                    <a:gd name="f208" fmla="*/ f145 1 f68"/>
                    <a:gd name="f209" fmla="*/ f146 1 f69"/>
                    <a:gd name="f210" fmla="*/ f147 1 f69"/>
                    <a:gd name="f211" fmla="*/ f148 1 f69"/>
                    <a:gd name="f212" fmla="*/ f149 1 f68"/>
                    <a:gd name="f213" fmla="*/ f150 1 f69"/>
                    <a:gd name="f214" fmla="*/ f151 1 f68"/>
                    <a:gd name="f215" fmla="*/ f152 1 f69"/>
                    <a:gd name="f216" fmla="*/ f153 1 f68"/>
                    <a:gd name="f217" fmla="*/ f154 1 f69"/>
                    <a:gd name="f218" fmla="*/ f155 1 f68"/>
                    <a:gd name="f219" fmla="*/ f156 1 f69"/>
                    <a:gd name="f220" fmla="*/ f157 1 f68"/>
                    <a:gd name="f221" fmla="*/ f158 1 f69"/>
                    <a:gd name="f222" fmla="*/ f159 1 f68"/>
                    <a:gd name="f223" fmla="*/ f160 1 f69"/>
                    <a:gd name="f224" fmla="*/ f161 1 f68"/>
                    <a:gd name="f225" fmla="*/ f162 1 f69"/>
                    <a:gd name="f226" fmla="*/ f163 1 f68"/>
                    <a:gd name="f227" fmla="*/ f164 1 f69"/>
                    <a:gd name="f228" fmla="*/ f165 1 f68"/>
                    <a:gd name="f229" fmla="*/ f166 1 f69"/>
                    <a:gd name="f230" fmla="*/ f167 1 f68"/>
                    <a:gd name="f231" fmla="*/ f168 1 f69"/>
                    <a:gd name="f232" fmla="*/ f169 1 f68"/>
                    <a:gd name="f233" fmla="*/ f170 1 f69"/>
                    <a:gd name="f234" fmla="*/ f171 1 f68"/>
                    <a:gd name="f235" fmla="*/ f172 1 f69"/>
                    <a:gd name="f236" fmla="*/ f173 1 f68"/>
                    <a:gd name="f237" fmla="*/ f174 1 f69"/>
                    <a:gd name="f238" fmla="*/ f175 1 f68"/>
                    <a:gd name="f239" fmla="*/ f176 1 f69"/>
                    <a:gd name="f240" fmla="*/ f177 1 f68"/>
                    <a:gd name="f241" fmla="*/ f178 1 f69"/>
                    <a:gd name="f242" fmla="*/ f179 1 f68"/>
                    <a:gd name="f243" fmla="*/ f180 1 f69"/>
                    <a:gd name="f244" fmla="*/ f181 1 f68"/>
                    <a:gd name="f245" fmla="*/ f182 1 f69"/>
                    <a:gd name="f246" fmla="*/ f183 1 f68"/>
                    <a:gd name="f247" fmla="*/ f184 1 f69"/>
                    <a:gd name="f248" fmla="*/ f185 1 f68"/>
                    <a:gd name="f249" fmla="*/ f186 1 f69"/>
                    <a:gd name="f250" fmla="*/ f187 f63 1"/>
                    <a:gd name="f251" fmla="*/ f188 f63 1"/>
                    <a:gd name="f252" fmla="*/ f190 f64 1"/>
                    <a:gd name="f253" fmla="*/ f189 f64 1"/>
                    <a:gd name="f254" fmla="*/ f192 f63 1"/>
                    <a:gd name="f255" fmla="*/ f193 f64 1"/>
                    <a:gd name="f256" fmla="*/ f194 f63 1"/>
                    <a:gd name="f257" fmla="*/ f195 f64 1"/>
                    <a:gd name="f258" fmla="*/ f196 f63 1"/>
                    <a:gd name="f259" fmla="*/ f197 f64 1"/>
                    <a:gd name="f260" fmla="*/ f198 f63 1"/>
                    <a:gd name="f261" fmla="*/ f199 f64 1"/>
                    <a:gd name="f262" fmla="*/ f200 f63 1"/>
                    <a:gd name="f263" fmla="*/ f201 f64 1"/>
                    <a:gd name="f264" fmla="*/ f202 f63 1"/>
                    <a:gd name="f265" fmla="*/ f203 f64 1"/>
                    <a:gd name="f266" fmla="*/ f204 f63 1"/>
                    <a:gd name="f267" fmla="*/ f205 f64 1"/>
                    <a:gd name="f268" fmla="*/ f206 f63 1"/>
                    <a:gd name="f269" fmla="*/ f207 f64 1"/>
                    <a:gd name="f270" fmla="*/ f208 f63 1"/>
                    <a:gd name="f271" fmla="*/ f209 f64 1"/>
                    <a:gd name="f272" fmla="*/ f210 f64 1"/>
                    <a:gd name="f273" fmla="*/ f211 f64 1"/>
                    <a:gd name="f274" fmla="*/ f212 f63 1"/>
                    <a:gd name="f275" fmla="*/ f213 f64 1"/>
                    <a:gd name="f276" fmla="*/ f214 f63 1"/>
                    <a:gd name="f277" fmla="*/ f215 f64 1"/>
                    <a:gd name="f278" fmla="*/ f216 f63 1"/>
                    <a:gd name="f279" fmla="*/ f217 f64 1"/>
                    <a:gd name="f280" fmla="*/ f218 f63 1"/>
                    <a:gd name="f281" fmla="*/ f219 f64 1"/>
                    <a:gd name="f282" fmla="*/ f220 f63 1"/>
                    <a:gd name="f283" fmla="*/ f221 f64 1"/>
                    <a:gd name="f284" fmla="*/ f222 f63 1"/>
                    <a:gd name="f285" fmla="*/ f223 f64 1"/>
                    <a:gd name="f286" fmla="*/ f224 f63 1"/>
                    <a:gd name="f287" fmla="*/ f225 f64 1"/>
                    <a:gd name="f288" fmla="*/ f226 f63 1"/>
                    <a:gd name="f289" fmla="*/ f227 f64 1"/>
                    <a:gd name="f290" fmla="*/ f228 f63 1"/>
                    <a:gd name="f291" fmla="*/ f229 f64 1"/>
                    <a:gd name="f292" fmla="*/ f230 f63 1"/>
                    <a:gd name="f293" fmla="*/ f231 f64 1"/>
                    <a:gd name="f294" fmla="*/ f232 f63 1"/>
                    <a:gd name="f295" fmla="*/ f233 f64 1"/>
                    <a:gd name="f296" fmla="*/ f234 f63 1"/>
                    <a:gd name="f297" fmla="*/ f235 f64 1"/>
                    <a:gd name="f298" fmla="*/ f236 f63 1"/>
                    <a:gd name="f299" fmla="*/ f237 f64 1"/>
                    <a:gd name="f300" fmla="*/ f238 f63 1"/>
                    <a:gd name="f301" fmla="*/ f239 f64 1"/>
                    <a:gd name="f302" fmla="*/ f240 f63 1"/>
                    <a:gd name="f303" fmla="*/ f241 f64 1"/>
                    <a:gd name="f304" fmla="*/ f242 f63 1"/>
                    <a:gd name="f305" fmla="*/ f243 f64 1"/>
                    <a:gd name="f306" fmla="*/ f244 f63 1"/>
                    <a:gd name="f307" fmla="*/ f245 f64 1"/>
                    <a:gd name="f308" fmla="*/ f246 f63 1"/>
                    <a:gd name="f309" fmla="*/ f247 f64 1"/>
                    <a:gd name="f310" fmla="*/ f248 f63 1"/>
                    <a:gd name="f311" fmla="*/ f249 f6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91">
                      <a:pos x="f254" y="f255"/>
                    </a:cxn>
                    <a:cxn ang="f191">
                      <a:pos x="f256" y="f257"/>
                    </a:cxn>
                    <a:cxn ang="f191">
                      <a:pos x="f258" y="f259"/>
                    </a:cxn>
                    <a:cxn ang="f191">
                      <a:pos x="f260" y="f261"/>
                    </a:cxn>
                    <a:cxn ang="f191">
                      <a:pos x="f260" y="f261"/>
                    </a:cxn>
                    <a:cxn ang="f191">
                      <a:pos x="f262" y="f263"/>
                    </a:cxn>
                    <a:cxn ang="f191">
                      <a:pos x="f264" y="f265"/>
                    </a:cxn>
                    <a:cxn ang="f191">
                      <a:pos x="f266" y="f267"/>
                    </a:cxn>
                    <a:cxn ang="f191">
                      <a:pos x="f268" y="f269"/>
                    </a:cxn>
                    <a:cxn ang="f191">
                      <a:pos x="f270" y="f271"/>
                    </a:cxn>
                    <a:cxn ang="f191">
                      <a:pos x="f270" y="f271"/>
                    </a:cxn>
                    <a:cxn ang="f191">
                      <a:pos x="f268" y="f272"/>
                    </a:cxn>
                    <a:cxn ang="f191">
                      <a:pos x="f254" y="f273"/>
                    </a:cxn>
                    <a:cxn ang="f191">
                      <a:pos x="f274" y="f275"/>
                    </a:cxn>
                    <a:cxn ang="f191">
                      <a:pos x="f276" y="f277"/>
                    </a:cxn>
                    <a:cxn ang="f191">
                      <a:pos x="f278" y="f279"/>
                    </a:cxn>
                    <a:cxn ang="f191">
                      <a:pos x="f280" y="f281"/>
                    </a:cxn>
                    <a:cxn ang="f191">
                      <a:pos x="f282" y="f283"/>
                    </a:cxn>
                    <a:cxn ang="f191">
                      <a:pos x="f284" y="f285"/>
                    </a:cxn>
                    <a:cxn ang="f191">
                      <a:pos x="f286" y="f287"/>
                    </a:cxn>
                    <a:cxn ang="f191">
                      <a:pos x="f288" y="f289"/>
                    </a:cxn>
                    <a:cxn ang="f191">
                      <a:pos x="f290" y="f291"/>
                    </a:cxn>
                    <a:cxn ang="f191">
                      <a:pos x="f292" y="f293"/>
                    </a:cxn>
                    <a:cxn ang="f191">
                      <a:pos x="f294" y="f295"/>
                    </a:cxn>
                    <a:cxn ang="f191">
                      <a:pos x="f296" y="f297"/>
                    </a:cxn>
                    <a:cxn ang="f191">
                      <a:pos x="f298" y="f299"/>
                    </a:cxn>
                    <a:cxn ang="f191">
                      <a:pos x="f300" y="f301"/>
                    </a:cxn>
                    <a:cxn ang="f191">
                      <a:pos x="f302" y="f303"/>
                    </a:cxn>
                    <a:cxn ang="f191">
                      <a:pos x="f304" y="f305"/>
                    </a:cxn>
                    <a:cxn ang="f191">
                      <a:pos x="f306" y="f307"/>
                    </a:cxn>
                    <a:cxn ang="f191">
                      <a:pos x="f308" y="f309"/>
                    </a:cxn>
                    <a:cxn ang="f191">
                      <a:pos x="f310" y="f311"/>
                    </a:cxn>
                  </a:cxnLst>
                  <a:rect l="f250" t="f253" r="f251" b="f252"/>
                  <a:pathLst>
                    <a:path w="431006" h="759619">
                      <a:moveTo>
                        <a:pt x="f8" y="f9"/>
                      </a:moveTo>
                      <a:lnTo>
                        <a:pt x="f6" y="f10"/>
                      </a:lnTo>
                      <a:lnTo>
                        <a:pt x="f11" y="f12"/>
                      </a:lnTo>
                      <a:lnTo>
                        <a:pt x="f13" y="f14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1" y="f25"/>
                      </a:lnTo>
                      <a:lnTo>
                        <a:pt x="f8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2"/>
                      </a:lnTo>
                      <a:lnTo>
                        <a:pt x="f43" y="f44"/>
                      </a:lnTo>
                      <a:lnTo>
                        <a:pt x="f45" y="f46"/>
                      </a:lnTo>
                      <a:lnTo>
                        <a:pt x="f47" y="f48"/>
                      </a:lnTo>
                      <a:lnTo>
                        <a:pt x="f49" y="f7"/>
                      </a:lnTo>
                      <a:lnTo>
                        <a:pt x="f50" y="f51"/>
                      </a:lnTo>
                      <a:lnTo>
                        <a:pt x="f52" y="f53"/>
                      </a:lnTo>
                      <a:lnTo>
                        <a:pt x="f54" y="f55"/>
                      </a:lnTo>
                      <a:lnTo>
                        <a:pt x="f56" y="f57"/>
                      </a:lnTo>
                      <a:lnTo>
                        <a:pt x="f5" y="f58"/>
                      </a:lnTo>
                      <a:lnTo>
                        <a:pt x="f59" y="f60"/>
                      </a:lnTo>
                      <a:lnTo>
                        <a:pt x="f61" y="f5"/>
                      </a:lnTo>
                    </a:path>
                  </a:pathLst>
                </a:custGeom>
                <a:noFill/>
                <a:ln w="6345" cap="flat">
                  <a:solidFill>
                    <a:srgbClr val="D1D1D1"/>
                  </a:solidFill>
                  <a:prstDash val="solid"/>
                  <a:round/>
                </a:ln>
              </p:spPr>
              <p:txBody>
                <a:bodyPr vert="horz" wrap="square" lIns="0" tIns="0" rIns="0" bIns="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sv-S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35" name="Frihandsfigur 54">
                  <a:extLst>
                    <a:ext uri="{FF2B5EF4-FFF2-40B4-BE49-F238E27FC236}">
                      <a16:creationId xmlns:a16="http://schemas.microsoft.com/office/drawing/2014/main" id="{C3973E5F-08A7-7382-953B-7D9ED16ED2E8}"/>
                    </a:ext>
                  </a:extLst>
                </p:cNvPr>
                <p:cNvSpPr/>
                <p:nvPr/>
              </p:nvSpPr>
              <p:spPr>
                <a:xfrm>
                  <a:off x="9729435" y="5906365"/>
                  <a:ext cx="204907" cy="60812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47638"/>
                    <a:gd name="f7" fmla="val 438150"/>
                    <a:gd name="f8" fmla="val 138113"/>
                    <a:gd name="f9" fmla="val 114300"/>
                    <a:gd name="f10" fmla="val 35719"/>
                    <a:gd name="f11" fmla="val 116682"/>
                    <a:gd name="f12" fmla="val 69057"/>
                    <a:gd name="f13" fmla="val 92869"/>
                    <a:gd name="f14" fmla="val 71438"/>
                    <a:gd name="f15" fmla="val 176213"/>
                    <a:gd name="f16" fmla="val 52388"/>
                    <a:gd name="f17" fmla="val 180975"/>
                    <a:gd name="f18" fmla="val 26194"/>
                    <a:gd name="f19" fmla="val 259557"/>
                    <a:gd name="f20" fmla="val 295275"/>
                    <a:gd name="f21" fmla="val 2382"/>
                    <a:gd name="f22" fmla="val 352425"/>
                    <a:gd name="f23" fmla="val 9525"/>
                    <a:gd name="f24" fmla="val 411957"/>
                    <a:gd name="f25" fmla="val 19050"/>
                    <a:gd name="f26" fmla="val 373857"/>
                    <a:gd name="f27" fmla="val 40482"/>
                    <a:gd name="f28" fmla="val 340519"/>
                    <a:gd name="f29" fmla="val 59532"/>
                    <a:gd name="f30" fmla="val 319088"/>
                    <a:gd name="f31" fmla="val 290513"/>
                    <a:gd name="f32" fmla="val 73819"/>
                    <a:gd name="f33" fmla="val 276225"/>
                    <a:gd name="f34" fmla="val 235744"/>
                    <a:gd name="f35" fmla="val 80963"/>
                    <a:gd name="f36" fmla="val 221457"/>
                    <a:gd name="f37" fmla="val 83344"/>
                    <a:gd name="f38" fmla="val 204788"/>
                    <a:gd name="f39" fmla="val 102394"/>
                    <a:gd name="f40" fmla="val 190500"/>
                    <a:gd name="f41" fmla="val 171450"/>
                    <a:gd name="f42" fmla="val 133350"/>
                    <a:gd name="f43" fmla="val 130969"/>
                    <a:gd name="f44" fmla="val 54769"/>
                    <a:gd name="f45" fmla="+- 0 0 -90"/>
                    <a:gd name="f46" fmla="*/ f3 1 147638"/>
                    <a:gd name="f47" fmla="*/ f4 1 438150"/>
                    <a:gd name="f48" fmla="+- f7 0 f5"/>
                    <a:gd name="f49" fmla="+- f6 0 f5"/>
                    <a:gd name="f50" fmla="*/ f45 f0 1"/>
                    <a:gd name="f51" fmla="*/ f49 1 147638"/>
                    <a:gd name="f52" fmla="*/ f48 1 438150"/>
                    <a:gd name="f53" fmla="*/ 138113 f49 1"/>
                    <a:gd name="f54" fmla="*/ 0 f48 1"/>
                    <a:gd name="f55" fmla="*/ 114300 f49 1"/>
                    <a:gd name="f56" fmla="*/ 35719 f48 1"/>
                    <a:gd name="f57" fmla="*/ 116682 f49 1"/>
                    <a:gd name="f58" fmla="*/ 69057 f48 1"/>
                    <a:gd name="f59" fmla="*/ 92869 f49 1"/>
                    <a:gd name="f60" fmla="*/ 116682 f48 1"/>
                    <a:gd name="f61" fmla="*/ 71438 f49 1"/>
                    <a:gd name="f62" fmla="*/ 176213 f48 1"/>
                    <a:gd name="f63" fmla="*/ 52388 f49 1"/>
                    <a:gd name="f64" fmla="*/ 180975 f48 1"/>
                    <a:gd name="f65" fmla="*/ 26194 f49 1"/>
                    <a:gd name="f66" fmla="*/ 259557 f48 1"/>
                    <a:gd name="f67" fmla="*/ 0 f49 1"/>
                    <a:gd name="f68" fmla="*/ 295275 f48 1"/>
                    <a:gd name="f69" fmla="*/ 2382 f49 1"/>
                    <a:gd name="f70" fmla="*/ 352425 f48 1"/>
                    <a:gd name="f71" fmla="*/ 9525 f49 1"/>
                    <a:gd name="f72" fmla="*/ 411957 f48 1"/>
                    <a:gd name="f73" fmla="*/ 19050 f49 1"/>
                    <a:gd name="f74" fmla="*/ 438150 f48 1"/>
                    <a:gd name="f75" fmla="*/ 373857 f48 1"/>
                    <a:gd name="f76" fmla="*/ 40482 f49 1"/>
                    <a:gd name="f77" fmla="*/ 340519 f48 1"/>
                    <a:gd name="f78" fmla="*/ 59532 f49 1"/>
                    <a:gd name="f79" fmla="*/ 319088 f48 1"/>
                    <a:gd name="f80" fmla="*/ 290513 f48 1"/>
                    <a:gd name="f81" fmla="*/ 73819 f49 1"/>
                    <a:gd name="f82" fmla="*/ 276225 f48 1"/>
                    <a:gd name="f83" fmla="*/ 235744 f48 1"/>
                    <a:gd name="f84" fmla="*/ 80963 f49 1"/>
                    <a:gd name="f85" fmla="*/ 221457 f48 1"/>
                    <a:gd name="f86" fmla="*/ 83344 f49 1"/>
                    <a:gd name="f87" fmla="*/ 204788 f48 1"/>
                    <a:gd name="f88" fmla="*/ 102394 f49 1"/>
                    <a:gd name="f89" fmla="*/ 190500 f48 1"/>
                    <a:gd name="f90" fmla="*/ 171450 f48 1"/>
                    <a:gd name="f91" fmla="*/ 133350 f48 1"/>
                    <a:gd name="f92" fmla="*/ 130969 f49 1"/>
                    <a:gd name="f93" fmla="*/ 73819 f48 1"/>
                    <a:gd name="f94" fmla="*/ 147638 f49 1"/>
                    <a:gd name="f95" fmla="*/ 54769 f48 1"/>
                    <a:gd name="f96" fmla="*/ f50 1 f2"/>
                    <a:gd name="f97" fmla="*/ f53 1 147638"/>
                    <a:gd name="f98" fmla="*/ f54 1 438150"/>
                    <a:gd name="f99" fmla="*/ f55 1 147638"/>
                    <a:gd name="f100" fmla="*/ f56 1 438150"/>
                    <a:gd name="f101" fmla="*/ f57 1 147638"/>
                    <a:gd name="f102" fmla="*/ f58 1 438150"/>
                    <a:gd name="f103" fmla="*/ f59 1 147638"/>
                    <a:gd name="f104" fmla="*/ f60 1 438150"/>
                    <a:gd name="f105" fmla="*/ f61 1 147638"/>
                    <a:gd name="f106" fmla="*/ f62 1 438150"/>
                    <a:gd name="f107" fmla="*/ f63 1 147638"/>
                    <a:gd name="f108" fmla="*/ f64 1 438150"/>
                    <a:gd name="f109" fmla="*/ f65 1 147638"/>
                    <a:gd name="f110" fmla="*/ f66 1 438150"/>
                    <a:gd name="f111" fmla="*/ f67 1 147638"/>
                    <a:gd name="f112" fmla="*/ f68 1 438150"/>
                    <a:gd name="f113" fmla="*/ f69 1 147638"/>
                    <a:gd name="f114" fmla="*/ f70 1 438150"/>
                    <a:gd name="f115" fmla="*/ f71 1 147638"/>
                    <a:gd name="f116" fmla="*/ f72 1 438150"/>
                    <a:gd name="f117" fmla="*/ f73 1 147638"/>
                    <a:gd name="f118" fmla="*/ f74 1 438150"/>
                    <a:gd name="f119" fmla="*/ f75 1 438150"/>
                    <a:gd name="f120" fmla="*/ f76 1 147638"/>
                    <a:gd name="f121" fmla="*/ f77 1 438150"/>
                    <a:gd name="f122" fmla="*/ f78 1 147638"/>
                    <a:gd name="f123" fmla="*/ f79 1 438150"/>
                    <a:gd name="f124" fmla="*/ f80 1 438150"/>
                    <a:gd name="f125" fmla="*/ f81 1 147638"/>
                    <a:gd name="f126" fmla="*/ f82 1 438150"/>
                    <a:gd name="f127" fmla="*/ f83 1 438150"/>
                    <a:gd name="f128" fmla="*/ f84 1 147638"/>
                    <a:gd name="f129" fmla="*/ f85 1 438150"/>
                    <a:gd name="f130" fmla="*/ f86 1 147638"/>
                    <a:gd name="f131" fmla="*/ f87 1 438150"/>
                    <a:gd name="f132" fmla="*/ f88 1 147638"/>
                    <a:gd name="f133" fmla="*/ f89 1 438150"/>
                    <a:gd name="f134" fmla="*/ f90 1 438150"/>
                    <a:gd name="f135" fmla="*/ f91 1 438150"/>
                    <a:gd name="f136" fmla="*/ f92 1 147638"/>
                    <a:gd name="f137" fmla="*/ f93 1 438150"/>
                    <a:gd name="f138" fmla="*/ f94 1 147638"/>
                    <a:gd name="f139" fmla="*/ f95 1 438150"/>
                    <a:gd name="f140" fmla="*/ f5 1 f51"/>
                    <a:gd name="f141" fmla="*/ f6 1 f51"/>
                    <a:gd name="f142" fmla="*/ f5 1 f52"/>
                    <a:gd name="f143" fmla="*/ f7 1 f52"/>
                    <a:gd name="f144" fmla="+- f96 0 f1"/>
                    <a:gd name="f145" fmla="*/ f97 1 f51"/>
                    <a:gd name="f146" fmla="*/ f98 1 f52"/>
                    <a:gd name="f147" fmla="*/ f99 1 f51"/>
                    <a:gd name="f148" fmla="*/ f100 1 f52"/>
                    <a:gd name="f149" fmla="*/ f101 1 f51"/>
                    <a:gd name="f150" fmla="*/ f102 1 f52"/>
                    <a:gd name="f151" fmla="*/ f103 1 f51"/>
                    <a:gd name="f152" fmla="*/ f104 1 f52"/>
                    <a:gd name="f153" fmla="*/ f105 1 f51"/>
                    <a:gd name="f154" fmla="*/ f106 1 f52"/>
                    <a:gd name="f155" fmla="*/ f107 1 f51"/>
                    <a:gd name="f156" fmla="*/ f108 1 f52"/>
                    <a:gd name="f157" fmla="*/ f109 1 f51"/>
                    <a:gd name="f158" fmla="*/ f110 1 f52"/>
                    <a:gd name="f159" fmla="*/ f111 1 f51"/>
                    <a:gd name="f160" fmla="*/ f112 1 f52"/>
                    <a:gd name="f161" fmla="*/ f113 1 f51"/>
                    <a:gd name="f162" fmla="*/ f114 1 f52"/>
                    <a:gd name="f163" fmla="*/ f115 1 f51"/>
                    <a:gd name="f164" fmla="*/ f116 1 f52"/>
                    <a:gd name="f165" fmla="*/ f117 1 f51"/>
                    <a:gd name="f166" fmla="*/ f118 1 f52"/>
                    <a:gd name="f167" fmla="*/ f119 1 f52"/>
                    <a:gd name="f168" fmla="*/ f120 1 f51"/>
                    <a:gd name="f169" fmla="*/ f121 1 f52"/>
                    <a:gd name="f170" fmla="*/ f122 1 f51"/>
                    <a:gd name="f171" fmla="*/ f123 1 f52"/>
                    <a:gd name="f172" fmla="*/ f124 1 f52"/>
                    <a:gd name="f173" fmla="*/ f125 1 f51"/>
                    <a:gd name="f174" fmla="*/ f126 1 f52"/>
                    <a:gd name="f175" fmla="*/ f127 1 f52"/>
                    <a:gd name="f176" fmla="*/ f128 1 f51"/>
                    <a:gd name="f177" fmla="*/ f129 1 f52"/>
                    <a:gd name="f178" fmla="*/ f130 1 f51"/>
                    <a:gd name="f179" fmla="*/ f131 1 f52"/>
                    <a:gd name="f180" fmla="*/ f132 1 f51"/>
                    <a:gd name="f181" fmla="*/ f133 1 f52"/>
                    <a:gd name="f182" fmla="*/ f134 1 f52"/>
                    <a:gd name="f183" fmla="*/ f135 1 f52"/>
                    <a:gd name="f184" fmla="*/ f136 1 f51"/>
                    <a:gd name="f185" fmla="*/ f137 1 f52"/>
                    <a:gd name="f186" fmla="*/ f138 1 f51"/>
                    <a:gd name="f187" fmla="*/ f139 1 f52"/>
                    <a:gd name="f188" fmla="*/ f140 f46 1"/>
                    <a:gd name="f189" fmla="*/ f141 f46 1"/>
                    <a:gd name="f190" fmla="*/ f143 f47 1"/>
                    <a:gd name="f191" fmla="*/ f142 f47 1"/>
                    <a:gd name="f192" fmla="*/ f145 f46 1"/>
                    <a:gd name="f193" fmla="*/ f146 f47 1"/>
                    <a:gd name="f194" fmla="*/ f147 f46 1"/>
                    <a:gd name="f195" fmla="*/ f148 f47 1"/>
                    <a:gd name="f196" fmla="*/ f149 f46 1"/>
                    <a:gd name="f197" fmla="*/ f150 f47 1"/>
                    <a:gd name="f198" fmla="*/ f151 f46 1"/>
                    <a:gd name="f199" fmla="*/ f152 f47 1"/>
                    <a:gd name="f200" fmla="*/ f153 f46 1"/>
                    <a:gd name="f201" fmla="*/ f154 f47 1"/>
                    <a:gd name="f202" fmla="*/ f155 f46 1"/>
                    <a:gd name="f203" fmla="*/ f156 f47 1"/>
                    <a:gd name="f204" fmla="*/ f157 f46 1"/>
                    <a:gd name="f205" fmla="*/ f158 f47 1"/>
                    <a:gd name="f206" fmla="*/ f159 f46 1"/>
                    <a:gd name="f207" fmla="*/ f160 f47 1"/>
                    <a:gd name="f208" fmla="*/ f161 f46 1"/>
                    <a:gd name="f209" fmla="*/ f162 f47 1"/>
                    <a:gd name="f210" fmla="*/ f163 f46 1"/>
                    <a:gd name="f211" fmla="*/ f164 f47 1"/>
                    <a:gd name="f212" fmla="*/ f165 f46 1"/>
                    <a:gd name="f213" fmla="*/ f166 f47 1"/>
                    <a:gd name="f214" fmla="*/ f167 f47 1"/>
                    <a:gd name="f215" fmla="*/ f168 f46 1"/>
                    <a:gd name="f216" fmla="*/ f169 f47 1"/>
                    <a:gd name="f217" fmla="*/ f170 f46 1"/>
                    <a:gd name="f218" fmla="*/ f171 f47 1"/>
                    <a:gd name="f219" fmla="*/ f172 f47 1"/>
                    <a:gd name="f220" fmla="*/ f173 f46 1"/>
                    <a:gd name="f221" fmla="*/ f174 f47 1"/>
                    <a:gd name="f222" fmla="*/ f175 f47 1"/>
                    <a:gd name="f223" fmla="*/ f176 f46 1"/>
                    <a:gd name="f224" fmla="*/ f177 f47 1"/>
                    <a:gd name="f225" fmla="*/ f178 f46 1"/>
                    <a:gd name="f226" fmla="*/ f179 f47 1"/>
                    <a:gd name="f227" fmla="*/ f180 f46 1"/>
                    <a:gd name="f228" fmla="*/ f181 f47 1"/>
                    <a:gd name="f229" fmla="*/ f182 f47 1"/>
                    <a:gd name="f230" fmla="*/ f183 f47 1"/>
                    <a:gd name="f231" fmla="*/ f184 f46 1"/>
                    <a:gd name="f232" fmla="*/ f185 f47 1"/>
                    <a:gd name="f233" fmla="*/ f186 f46 1"/>
                    <a:gd name="f234" fmla="*/ f187 f4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44">
                      <a:pos x="f192" y="f193"/>
                    </a:cxn>
                    <a:cxn ang="f144">
                      <a:pos x="f194" y="f195"/>
                    </a:cxn>
                    <a:cxn ang="f144">
                      <a:pos x="f196" y="f197"/>
                    </a:cxn>
                    <a:cxn ang="f144">
                      <a:pos x="f198" y="f199"/>
                    </a:cxn>
                    <a:cxn ang="f144">
                      <a:pos x="f200" y="f201"/>
                    </a:cxn>
                    <a:cxn ang="f144">
                      <a:pos x="f202" y="f203"/>
                    </a:cxn>
                    <a:cxn ang="f144">
                      <a:pos x="f204" y="f205"/>
                    </a:cxn>
                    <a:cxn ang="f144">
                      <a:pos x="f206" y="f207"/>
                    </a:cxn>
                    <a:cxn ang="f144">
                      <a:pos x="f208" y="f209"/>
                    </a:cxn>
                    <a:cxn ang="f144">
                      <a:pos x="f210" y="f211"/>
                    </a:cxn>
                    <a:cxn ang="f144">
                      <a:pos x="f210" y="f211"/>
                    </a:cxn>
                    <a:cxn ang="f144">
                      <a:pos x="f210" y="f211"/>
                    </a:cxn>
                    <a:cxn ang="f144">
                      <a:pos x="f212" y="f213"/>
                    </a:cxn>
                    <a:cxn ang="f144">
                      <a:pos x="f202" y="f214"/>
                    </a:cxn>
                    <a:cxn ang="f144">
                      <a:pos x="f215" y="f216"/>
                    </a:cxn>
                    <a:cxn ang="f144">
                      <a:pos x="f217" y="f218"/>
                    </a:cxn>
                    <a:cxn ang="f144">
                      <a:pos x="f217" y="f219"/>
                    </a:cxn>
                    <a:cxn ang="f144">
                      <a:pos x="f220" y="f221"/>
                    </a:cxn>
                    <a:cxn ang="f144">
                      <a:pos x="f220" y="f222"/>
                    </a:cxn>
                    <a:cxn ang="f144">
                      <a:pos x="f223" y="f224"/>
                    </a:cxn>
                    <a:cxn ang="f144">
                      <a:pos x="f225" y="f226"/>
                    </a:cxn>
                    <a:cxn ang="f144">
                      <a:pos x="f227" y="f228"/>
                    </a:cxn>
                    <a:cxn ang="f144">
                      <a:pos x="f227" y="f229"/>
                    </a:cxn>
                    <a:cxn ang="f144">
                      <a:pos x="f194" y="f230"/>
                    </a:cxn>
                    <a:cxn ang="f144">
                      <a:pos x="f231" y="f232"/>
                    </a:cxn>
                    <a:cxn ang="f144">
                      <a:pos x="f233" y="f234"/>
                    </a:cxn>
                    <a:cxn ang="f144">
                      <a:pos x="f192" y="f193"/>
                    </a:cxn>
                  </a:cxnLst>
                  <a:rect l="f188" t="f191" r="f189" b="f190"/>
                  <a:pathLst>
                    <a:path w="147638" h="438150">
                      <a:moveTo>
                        <a:pt x="f8" y="f5"/>
                      </a:moveTo>
                      <a:lnTo>
                        <a:pt x="f9" y="f10"/>
                      </a:lnTo>
                      <a:lnTo>
                        <a:pt x="f11" y="f12"/>
                      </a:lnTo>
                      <a:lnTo>
                        <a:pt x="f13" y="f11"/>
                      </a:lnTo>
                      <a:lnTo>
                        <a:pt x="f14" y="f15"/>
                      </a:lnTo>
                      <a:lnTo>
                        <a:pt x="f16" y="f17"/>
                      </a:lnTo>
                      <a:lnTo>
                        <a:pt x="f18" y="f19"/>
                      </a:lnTo>
                      <a:lnTo>
                        <a:pt x="f5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3" y="f24"/>
                      </a:lnTo>
                      <a:lnTo>
                        <a:pt x="f25" y="f7"/>
                      </a:lnTo>
                      <a:lnTo>
                        <a:pt x="f16" y="f26"/>
                      </a:lnTo>
                      <a:lnTo>
                        <a:pt x="f27" y="f28"/>
                      </a:lnTo>
                      <a:lnTo>
                        <a:pt x="f29" y="f30"/>
                      </a:lnTo>
                      <a:lnTo>
                        <a:pt x="f29" y="f31"/>
                      </a:lnTo>
                      <a:lnTo>
                        <a:pt x="f32" y="f33"/>
                      </a:lnTo>
                      <a:lnTo>
                        <a:pt x="f32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39" y="f41"/>
                      </a:lnTo>
                      <a:lnTo>
                        <a:pt x="f9" y="f42"/>
                      </a:lnTo>
                      <a:lnTo>
                        <a:pt x="f43" y="f32"/>
                      </a:lnTo>
                      <a:lnTo>
                        <a:pt x="f6" y="f44"/>
                      </a:lnTo>
                      <a:lnTo>
                        <a:pt x="f8" y="f5"/>
                      </a:lnTo>
                      <a:close/>
                    </a:path>
                  </a:pathLst>
                </a:custGeom>
                <a:solidFill>
                  <a:srgbClr val="F2F2F2"/>
                </a:solidFill>
                <a:ln w="6345" cap="flat">
                  <a:solidFill>
                    <a:srgbClr val="D1D1D1"/>
                  </a:solidFill>
                  <a:prstDash val="solid"/>
                  <a:round/>
                </a:ln>
              </p:spPr>
              <p:txBody>
                <a:bodyPr vert="horz" wrap="square" lIns="0" tIns="0" rIns="0" bIns="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sv-S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36" name="Frihandsfigur 33">
                <a:extLst>
                  <a:ext uri="{FF2B5EF4-FFF2-40B4-BE49-F238E27FC236}">
                    <a16:creationId xmlns:a16="http://schemas.microsoft.com/office/drawing/2014/main" id="{D9DBCAC2-5BD0-E7E4-A255-010DECD200F7}"/>
                  </a:ext>
                </a:extLst>
              </p:cNvPr>
              <p:cNvSpPr/>
              <p:nvPr/>
            </p:nvSpPr>
            <p:spPr>
              <a:xfrm>
                <a:off x="8837090" y="5936111"/>
                <a:ext cx="760149" cy="47921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47687"/>
                  <a:gd name="f7" fmla="val 345281"/>
                  <a:gd name="f8" fmla="val 121443"/>
                  <a:gd name="f9" fmla="val 11906"/>
                  <a:gd name="f10" fmla="val 304800"/>
                  <a:gd name="f11" fmla="val 83344"/>
                  <a:gd name="f12" fmla="val 333375"/>
                  <a:gd name="f13" fmla="val 138112"/>
                  <a:gd name="f14" fmla="val 311943"/>
                  <a:gd name="f15" fmla="val 176212"/>
                  <a:gd name="f16" fmla="val 195262"/>
                  <a:gd name="f17" fmla="val 285750"/>
                  <a:gd name="f18" fmla="val 211931"/>
                  <a:gd name="f19" fmla="val 300037"/>
                  <a:gd name="f20" fmla="val 261937"/>
                  <a:gd name="f21" fmla="val 295275"/>
                  <a:gd name="f22" fmla="val 326231"/>
                  <a:gd name="f23" fmla="val 342900"/>
                  <a:gd name="f24" fmla="val 385762"/>
                  <a:gd name="f25" fmla="val 314325"/>
                  <a:gd name="f26" fmla="val 414337"/>
                  <a:gd name="f27" fmla="val 440531"/>
                  <a:gd name="f28" fmla="val 459581"/>
                  <a:gd name="f29" fmla="val 240506"/>
                  <a:gd name="f30" fmla="val 200025"/>
                  <a:gd name="f31" fmla="val 481012"/>
                  <a:gd name="f32" fmla="val 192881"/>
                  <a:gd name="f33" fmla="val 483394"/>
                  <a:gd name="f34" fmla="val 150018"/>
                  <a:gd name="f35" fmla="val 538162"/>
                  <a:gd name="f36" fmla="val 140493"/>
                  <a:gd name="f37" fmla="val 111918"/>
                  <a:gd name="f38" fmla="val 500062"/>
                  <a:gd name="f39" fmla="val 64293"/>
                  <a:gd name="f40" fmla="val 402431"/>
                  <a:gd name="f41" fmla="+- 0 0 -90"/>
                  <a:gd name="f42" fmla="*/ f3 1 547687"/>
                  <a:gd name="f43" fmla="*/ f4 1 345281"/>
                  <a:gd name="f44" fmla="+- f7 0 f5"/>
                  <a:gd name="f45" fmla="+- f6 0 f5"/>
                  <a:gd name="f46" fmla="*/ f41 f0 1"/>
                  <a:gd name="f47" fmla="*/ f45 1 547687"/>
                  <a:gd name="f48" fmla="*/ f44 1 345281"/>
                  <a:gd name="f49" fmla="*/ 0 f45 1"/>
                  <a:gd name="f50" fmla="*/ 121443 f44 1"/>
                  <a:gd name="f51" fmla="*/ 11906 f45 1"/>
                  <a:gd name="f52" fmla="*/ 304800 f44 1"/>
                  <a:gd name="f53" fmla="*/ 83344 f45 1"/>
                  <a:gd name="f54" fmla="*/ 333375 f44 1"/>
                  <a:gd name="f55" fmla="*/ 138112 f45 1"/>
                  <a:gd name="f56" fmla="*/ 311943 f44 1"/>
                  <a:gd name="f57" fmla="*/ 176212 f45 1"/>
                  <a:gd name="f58" fmla="*/ 195262 f45 1"/>
                  <a:gd name="f59" fmla="*/ 285750 f44 1"/>
                  <a:gd name="f60" fmla="*/ 211931 f45 1"/>
                  <a:gd name="f61" fmla="*/ 300037 f44 1"/>
                  <a:gd name="f62" fmla="*/ 261937 f45 1"/>
                  <a:gd name="f63" fmla="*/ 295275 f44 1"/>
                  <a:gd name="f64" fmla="*/ 300037 f45 1"/>
                  <a:gd name="f65" fmla="*/ 326231 f44 1"/>
                  <a:gd name="f66" fmla="*/ 342900 f45 1"/>
                  <a:gd name="f67" fmla="*/ 345281 f44 1"/>
                  <a:gd name="f68" fmla="*/ 385762 f45 1"/>
                  <a:gd name="f69" fmla="*/ 314325 f44 1"/>
                  <a:gd name="f70" fmla="*/ 414337 f45 1"/>
                  <a:gd name="f71" fmla="*/ 440531 f45 1"/>
                  <a:gd name="f72" fmla="*/ 459581 f45 1"/>
                  <a:gd name="f73" fmla="*/ 240506 f44 1"/>
                  <a:gd name="f74" fmla="*/ 200025 f44 1"/>
                  <a:gd name="f75" fmla="*/ 481012 f45 1"/>
                  <a:gd name="f76" fmla="*/ 192881 f44 1"/>
                  <a:gd name="f77" fmla="*/ 483394 f45 1"/>
                  <a:gd name="f78" fmla="*/ 150018 f44 1"/>
                  <a:gd name="f79" fmla="*/ 538162 f45 1"/>
                  <a:gd name="f80" fmla="*/ 140493 f44 1"/>
                  <a:gd name="f81" fmla="*/ 547687 f45 1"/>
                  <a:gd name="f82" fmla="*/ 111918 f44 1"/>
                  <a:gd name="f83" fmla="*/ 500062 f45 1"/>
                  <a:gd name="f84" fmla="*/ 64293 f44 1"/>
                  <a:gd name="f85" fmla="*/ 402431 f45 1"/>
                  <a:gd name="f86" fmla="*/ 0 f44 1"/>
                  <a:gd name="f87" fmla="*/ f46 1 f2"/>
                  <a:gd name="f88" fmla="*/ f49 1 547687"/>
                  <a:gd name="f89" fmla="*/ f50 1 345281"/>
                  <a:gd name="f90" fmla="*/ f51 1 547687"/>
                  <a:gd name="f91" fmla="*/ f52 1 345281"/>
                  <a:gd name="f92" fmla="*/ f53 1 547687"/>
                  <a:gd name="f93" fmla="*/ f54 1 345281"/>
                  <a:gd name="f94" fmla="*/ f55 1 547687"/>
                  <a:gd name="f95" fmla="*/ f56 1 345281"/>
                  <a:gd name="f96" fmla="*/ f57 1 547687"/>
                  <a:gd name="f97" fmla="*/ f58 1 547687"/>
                  <a:gd name="f98" fmla="*/ f59 1 345281"/>
                  <a:gd name="f99" fmla="*/ f60 1 547687"/>
                  <a:gd name="f100" fmla="*/ f61 1 345281"/>
                  <a:gd name="f101" fmla="*/ f62 1 547687"/>
                  <a:gd name="f102" fmla="*/ f63 1 345281"/>
                  <a:gd name="f103" fmla="*/ f64 1 547687"/>
                  <a:gd name="f104" fmla="*/ f65 1 345281"/>
                  <a:gd name="f105" fmla="*/ f66 1 547687"/>
                  <a:gd name="f106" fmla="*/ f67 1 345281"/>
                  <a:gd name="f107" fmla="*/ f68 1 547687"/>
                  <a:gd name="f108" fmla="*/ f69 1 345281"/>
                  <a:gd name="f109" fmla="*/ f70 1 547687"/>
                  <a:gd name="f110" fmla="*/ f71 1 547687"/>
                  <a:gd name="f111" fmla="*/ f72 1 547687"/>
                  <a:gd name="f112" fmla="*/ f73 1 345281"/>
                  <a:gd name="f113" fmla="*/ f74 1 345281"/>
                  <a:gd name="f114" fmla="*/ f75 1 547687"/>
                  <a:gd name="f115" fmla="*/ f76 1 345281"/>
                  <a:gd name="f116" fmla="*/ f77 1 547687"/>
                  <a:gd name="f117" fmla="*/ f78 1 345281"/>
                  <a:gd name="f118" fmla="*/ f79 1 547687"/>
                  <a:gd name="f119" fmla="*/ f80 1 345281"/>
                  <a:gd name="f120" fmla="*/ f81 1 547687"/>
                  <a:gd name="f121" fmla="*/ f82 1 345281"/>
                  <a:gd name="f122" fmla="*/ f83 1 547687"/>
                  <a:gd name="f123" fmla="*/ f84 1 345281"/>
                  <a:gd name="f124" fmla="*/ f85 1 547687"/>
                  <a:gd name="f125" fmla="*/ f86 1 345281"/>
                  <a:gd name="f126" fmla="*/ f5 1 f47"/>
                  <a:gd name="f127" fmla="*/ f6 1 f47"/>
                  <a:gd name="f128" fmla="*/ f5 1 f48"/>
                  <a:gd name="f129" fmla="*/ f7 1 f48"/>
                  <a:gd name="f130" fmla="+- f87 0 f1"/>
                  <a:gd name="f131" fmla="*/ f88 1 f47"/>
                  <a:gd name="f132" fmla="*/ f89 1 f48"/>
                  <a:gd name="f133" fmla="*/ f90 1 f47"/>
                  <a:gd name="f134" fmla="*/ f91 1 f48"/>
                  <a:gd name="f135" fmla="*/ f92 1 f47"/>
                  <a:gd name="f136" fmla="*/ f93 1 f48"/>
                  <a:gd name="f137" fmla="*/ f94 1 f47"/>
                  <a:gd name="f138" fmla="*/ f95 1 f48"/>
                  <a:gd name="f139" fmla="*/ f96 1 f47"/>
                  <a:gd name="f140" fmla="*/ f97 1 f47"/>
                  <a:gd name="f141" fmla="*/ f98 1 f48"/>
                  <a:gd name="f142" fmla="*/ f99 1 f47"/>
                  <a:gd name="f143" fmla="*/ f100 1 f48"/>
                  <a:gd name="f144" fmla="*/ f101 1 f47"/>
                  <a:gd name="f145" fmla="*/ f102 1 f48"/>
                  <a:gd name="f146" fmla="*/ f103 1 f47"/>
                  <a:gd name="f147" fmla="*/ f104 1 f48"/>
                  <a:gd name="f148" fmla="*/ f105 1 f47"/>
                  <a:gd name="f149" fmla="*/ f106 1 f48"/>
                  <a:gd name="f150" fmla="*/ f107 1 f47"/>
                  <a:gd name="f151" fmla="*/ f108 1 f48"/>
                  <a:gd name="f152" fmla="*/ f109 1 f47"/>
                  <a:gd name="f153" fmla="*/ f110 1 f47"/>
                  <a:gd name="f154" fmla="*/ f111 1 f47"/>
                  <a:gd name="f155" fmla="*/ f112 1 f48"/>
                  <a:gd name="f156" fmla="*/ f113 1 f48"/>
                  <a:gd name="f157" fmla="*/ f114 1 f47"/>
                  <a:gd name="f158" fmla="*/ f115 1 f48"/>
                  <a:gd name="f159" fmla="*/ f116 1 f47"/>
                  <a:gd name="f160" fmla="*/ f117 1 f48"/>
                  <a:gd name="f161" fmla="*/ f118 1 f47"/>
                  <a:gd name="f162" fmla="*/ f119 1 f48"/>
                  <a:gd name="f163" fmla="*/ f120 1 f47"/>
                  <a:gd name="f164" fmla="*/ f121 1 f48"/>
                  <a:gd name="f165" fmla="*/ f122 1 f47"/>
                  <a:gd name="f166" fmla="*/ f123 1 f48"/>
                  <a:gd name="f167" fmla="*/ f124 1 f47"/>
                  <a:gd name="f168" fmla="*/ f125 1 f48"/>
                  <a:gd name="f169" fmla="*/ f126 f42 1"/>
                  <a:gd name="f170" fmla="*/ f127 f42 1"/>
                  <a:gd name="f171" fmla="*/ f129 f43 1"/>
                  <a:gd name="f172" fmla="*/ f128 f43 1"/>
                  <a:gd name="f173" fmla="*/ f131 f42 1"/>
                  <a:gd name="f174" fmla="*/ f132 f43 1"/>
                  <a:gd name="f175" fmla="*/ f133 f42 1"/>
                  <a:gd name="f176" fmla="*/ f134 f43 1"/>
                  <a:gd name="f177" fmla="*/ f135 f42 1"/>
                  <a:gd name="f178" fmla="*/ f136 f43 1"/>
                  <a:gd name="f179" fmla="*/ f137 f42 1"/>
                  <a:gd name="f180" fmla="*/ f138 f43 1"/>
                  <a:gd name="f181" fmla="*/ f139 f42 1"/>
                  <a:gd name="f182" fmla="*/ f140 f42 1"/>
                  <a:gd name="f183" fmla="*/ f141 f43 1"/>
                  <a:gd name="f184" fmla="*/ f142 f42 1"/>
                  <a:gd name="f185" fmla="*/ f143 f43 1"/>
                  <a:gd name="f186" fmla="*/ f144 f42 1"/>
                  <a:gd name="f187" fmla="*/ f145 f43 1"/>
                  <a:gd name="f188" fmla="*/ f146 f42 1"/>
                  <a:gd name="f189" fmla="*/ f147 f43 1"/>
                  <a:gd name="f190" fmla="*/ f148 f42 1"/>
                  <a:gd name="f191" fmla="*/ f149 f43 1"/>
                  <a:gd name="f192" fmla="*/ f150 f42 1"/>
                  <a:gd name="f193" fmla="*/ f151 f43 1"/>
                  <a:gd name="f194" fmla="*/ f152 f42 1"/>
                  <a:gd name="f195" fmla="*/ f153 f42 1"/>
                  <a:gd name="f196" fmla="*/ f154 f42 1"/>
                  <a:gd name="f197" fmla="*/ f155 f43 1"/>
                  <a:gd name="f198" fmla="*/ f156 f43 1"/>
                  <a:gd name="f199" fmla="*/ f157 f42 1"/>
                  <a:gd name="f200" fmla="*/ f158 f43 1"/>
                  <a:gd name="f201" fmla="*/ f159 f42 1"/>
                  <a:gd name="f202" fmla="*/ f160 f43 1"/>
                  <a:gd name="f203" fmla="*/ f161 f42 1"/>
                  <a:gd name="f204" fmla="*/ f162 f43 1"/>
                  <a:gd name="f205" fmla="*/ f163 f42 1"/>
                  <a:gd name="f206" fmla="*/ f164 f43 1"/>
                  <a:gd name="f207" fmla="*/ f165 f42 1"/>
                  <a:gd name="f208" fmla="*/ f166 f43 1"/>
                  <a:gd name="f209" fmla="*/ f167 f42 1"/>
                  <a:gd name="f210" fmla="*/ f168 f4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0">
                    <a:pos x="f173" y="f174"/>
                  </a:cxn>
                  <a:cxn ang="f130">
                    <a:pos x="f175" y="f176"/>
                  </a:cxn>
                  <a:cxn ang="f130">
                    <a:pos x="f177" y="f178"/>
                  </a:cxn>
                  <a:cxn ang="f130">
                    <a:pos x="f179" y="f180"/>
                  </a:cxn>
                  <a:cxn ang="f130">
                    <a:pos x="f181" y="f180"/>
                  </a:cxn>
                  <a:cxn ang="f130">
                    <a:pos x="f182" y="f183"/>
                  </a:cxn>
                  <a:cxn ang="f130">
                    <a:pos x="f184" y="f185"/>
                  </a:cxn>
                  <a:cxn ang="f130">
                    <a:pos x="f186" y="f187"/>
                  </a:cxn>
                  <a:cxn ang="f130">
                    <a:pos x="f188" y="f189"/>
                  </a:cxn>
                  <a:cxn ang="f130">
                    <a:pos x="f190" y="f191"/>
                  </a:cxn>
                  <a:cxn ang="f130">
                    <a:pos x="f192" y="f193"/>
                  </a:cxn>
                  <a:cxn ang="f130">
                    <a:pos x="f194" y="f193"/>
                  </a:cxn>
                  <a:cxn ang="f130">
                    <a:pos x="f195" y="f185"/>
                  </a:cxn>
                  <a:cxn ang="f130">
                    <a:pos x="f196" y="f197"/>
                  </a:cxn>
                  <a:cxn ang="f130">
                    <a:pos x="f195" y="f198"/>
                  </a:cxn>
                  <a:cxn ang="f130">
                    <a:pos x="f199" y="f200"/>
                  </a:cxn>
                  <a:cxn ang="f130">
                    <a:pos x="f201" y="f202"/>
                  </a:cxn>
                  <a:cxn ang="f130">
                    <a:pos x="f203" y="f204"/>
                  </a:cxn>
                  <a:cxn ang="f130">
                    <a:pos x="f205" y="f206"/>
                  </a:cxn>
                  <a:cxn ang="f130">
                    <a:pos x="f207" y="f208"/>
                  </a:cxn>
                  <a:cxn ang="f130">
                    <a:pos x="f209" y="f210"/>
                  </a:cxn>
                </a:cxnLst>
                <a:rect l="f169" t="f172" r="f170" b="f171"/>
                <a:pathLst>
                  <a:path w="547687" h="345281">
                    <a:moveTo>
                      <a:pt x="f5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4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19" y="f22"/>
                    </a:lnTo>
                    <a:lnTo>
                      <a:pt x="f23" y="f7"/>
                    </a:lnTo>
                    <a:lnTo>
                      <a:pt x="f24" y="f25"/>
                    </a:lnTo>
                    <a:lnTo>
                      <a:pt x="f26" y="f25"/>
                    </a:lnTo>
                    <a:lnTo>
                      <a:pt x="f27" y="f19"/>
                    </a:lnTo>
                    <a:lnTo>
                      <a:pt x="f28" y="f29"/>
                    </a:lnTo>
                    <a:lnTo>
                      <a:pt x="f27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6" y="f37"/>
                    </a:lnTo>
                    <a:lnTo>
                      <a:pt x="f38" y="f39"/>
                    </a:lnTo>
                    <a:lnTo>
                      <a:pt x="f40" y="f5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7" name="Frihandsfigur 34">
                <a:extLst>
                  <a:ext uri="{FF2B5EF4-FFF2-40B4-BE49-F238E27FC236}">
                    <a16:creationId xmlns:a16="http://schemas.microsoft.com/office/drawing/2014/main" id="{54C93857-83FC-85E3-5FAA-97E7E7882622}"/>
                  </a:ext>
                </a:extLst>
              </p:cNvPr>
              <p:cNvSpPr/>
              <p:nvPr/>
            </p:nvSpPr>
            <p:spPr>
              <a:xfrm>
                <a:off x="8513201" y="5744425"/>
                <a:ext cx="485829" cy="69404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0044"/>
                  <a:gd name="f7" fmla="val 500063"/>
                  <a:gd name="f8" fmla="val 23813"/>
                  <a:gd name="f9" fmla="val 64294"/>
                  <a:gd name="f10" fmla="val 11907"/>
                  <a:gd name="f11" fmla="val 95250"/>
                  <a:gd name="f12" fmla="val 21432"/>
                  <a:gd name="f13" fmla="val 107156"/>
                  <a:gd name="f14" fmla="val 40482"/>
                  <a:gd name="f15" fmla="val 71438"/>
                  <a:gd name="f16" fmla="val 35719"/>
                  <a:gd name="f17" fmla="val 97631"/>
                  <a:gd name="f18" fmla="val 57150"/>
                  <a:gd name="f19" fmla="val 130969"/>
                  <a:gd name="f20" fmla="val 42863"/>
                  <a:gd name="f21" fmla="val 142875"/>
                  <a:gd name="f22" fmla="val 59532"/>
                  <a:gd name="f23" fmla="val 183356"/>
                  <a:gd name="f24" fmla="val 61913"/>
                  <a:gd name="f25" fmla="val 216694"/>
                  <a:gd name="f26" fmla="val 80963"/>
                  <a:gd name="f27" fmla="val 240506"/>
                  <a:gd name="f28" fmla="val 271463"/>
                  <a:gd name="f29" fmla="val 309563"/>
                  <a:gd name="f30" fmla="val 147638"/>
                  <a:gd name="f31" fmla="val 371475"/>
                  <a:gd name="f32" fmla="val 176213"/>
                  <a:gd name="f33" fmla="val 373856"/>
                  <a:gd name="f34" fmla="val 197644"/>
                  <a:gd name="f35" fmla="val 388144"/>
                  <a:gd name="f36" fmla="val 188119"/>
                  <a:gd name="f37" fmla="val 435769"/>
                  <a:gd name="f38" fmla="val 450056"/>
                  <a:gd name="f39" fmla="val 195263"/>
                  <a:gd name="f40" fmla="val 464344"/>
                  <a:gd name="f41" fmla="val 228600"/>
                  <a:gd name="f42" fmla="val 483394"/>
                  <a:gd name="f43" fmla="val 242888"/>
                  <a:gd name="f44" fmla="val 278607"/>
                  <a:gd name="f45" fmla="val 459581"/>
                  <a:gd name="f46" fmla="val 297657"/>
                  <a:gd name="f47" fmla="val 300038"/>
                  <a:gd name="f48" fmla="val 416719"/>
                  <a:gd name="f49" fmla="val 266700"/>
                  <a:gd name="f50" fmla="val 345281"/>
                  <a:gd name="f51" fmla="val 295275"/>
                  <a:gd name="f52" fmla="val 345282"/>
                  <a:gd name="f53" fmla="val 285750"/>
                  <a:gd name="f54" fmla="val 211931"/>
                  <a:gd name="f55" fmla="val 261938"/>
                  <a:gd name="f56" fmla="val 45244"/>
                  <a:gd name="f57" fmla="+- 0 0 -90"/>
                  <a:gd name="f58" fmla="*/ f3 1 350044"/>
                  <a:gd name="f59" fmla="*/ f4 1 500063"/>
                  <a:gd name="f60" fmla="+- f7 0 f5"/>
                  <a:gd name="f61" fmla="+- f6 0 f5"/>
                  <a:gd name="f62" fmla="*/ f57 f0 1"/>
                  <a:gd name="f63" fmla="*/ f61 1 350044"/>
                  <a:gd name="f64" fmla="*/ f60 1 500063"/>
                  <a:gd name="f65" fmla="*/ 23813 f61 1"/>
                  <a:gd name="f66" fmla="*/ 0 f60 1"/>
                  <a:gd name="f67" fmla="*/ 0 f61 1"/>
                  <a:gd name="f68" fmla="*/ 64294 f60 1"/>
                  <a:gd name="f69" fmla="*/ 11907 f61 1"/>
                  <a:gd name="f70" fmla="*/ 95250 f60 1"/>
                  <a:gd name="f71" fmla="*/ 21432 f61 1"/>
                  <a:gd name="f72" fmla="*/ 107156 f60 1"/>
                  <a:gd name="f73" fmla="*/ 40482 f61 1"/>
                  <a:gd name="f74" fmla="*/ 71438 f60 1"/>
                  <a:gd name="f75" fmla="*/ 35719 f61 1"/>
                  <a:gd name="f76" fmla="*/ 97631 f60 1"/>
                  <a:gd name="f77" fmla="*/ 57150 f61 1"/>
                  <a:gd name="f78" fmla="*/ 130969 f60 1"/>
                  <a:gd name="f79" fmla="*/ 42863 f61 1"/>
                  <a:gd name="f80" fmla="*/ 142875 f60 1"/>
                  <a:gd name="f81" fmla="*/ 59532 f61 1"/>
                  <a:gd name="f82" fmla="*/ 183356 f60 1"/>
                  <a:gd name="f83" fmla="*/ 61913 f61 1"/>
                  <a:gd name="f84" fmla="*/ 216694 f60 1"/>
                  <a:gd name="f85" fmla="*/ 80963 f61 1"/>
                  <a:gd name="f86" fmla="*/ 240506 f60 1"/>
                  <a:gd name="f87" fmla="*/ 271463 f60 1"/>
                  <a:gd name="f88" fmla="*/ 130969 f61 1"/>
                  <a:gd name="f89" fmla="*/ 309563 f60 1"/>
                  <a:gd name="f90" fmla="*/ 147638 f61 1"/>
                  <a:gd name="f91" fmla="*/ 371475 f60 1"/>
                  <a:gd name="f92" fmla="*/ 176213 f61 1"/>
                  <a:gd name="f93" fmla="*/ 373856 f60 1"/>
                  <a:gd name="f94" fmla="*/ 197644 f61 1"/>
                  <a:gd name="f95" fmla="*/ 388144 f60 1"/>
                  <a:gd name="f96" fmla="*/ 188119 f61 1"/>
                  <a:gd name="f97" fmla="*/ 435769 f60 1"/>
                  <a:gd name="f98" fmla="*/ 450056 f60 1"/>
                  <a:gd name="f99" fmla="*/ 195263 f61 1"/>
                  <a:gd name="f100" fmla="*/ 464344 f60 1"/>
                  <a:gd name="f101" fmla="*/ 228600 f61 1"/>
                  <a:gd name="f102" fmla="*/ 483394 f60 1"/>
                  <a:gd name="f103" fmla="*/ 242888 f61 1"/>
                  <a:gd name="f104" fmla="*/ 500063 f60 1"/>
                  <a:gd name="f105" fmla="*/ 278607 f61 1"/>
                  <a:gd name="f106" fmla="*/ 459581 f60 1"/>
                  <a:gd name="f107" fmla="*/ 297657 f61 1"/>
                  <a:gd name="f108" fmla="*/ 300038 f61 1"/>
                  <a:gd name="f109" fmla="*/ 416719 f60 1"/>
                  <a:gd name="f110" fmla="*/ 266700 f61 1"/>
                  <a:gd name="f111" fmla="*/ 345281 f60 1"/>
                  <a:gd name="f112" fmla="*/ 295275 f60 1"/>
                  <a:gd name="f113" fmla="*/ 345282 f61 1"/>
                  <a:gd name="f114" fmla="*/ 285750 f60 1"/>
                  <a:gd name="f115" fmla="*/ 350044 f61 1"/>
                  <a:gd name="f116" fmla="*/ 211931 f60 1"/>
                  <a:gd name="f117" fmla="*/ 261938 f61 1"/>
                  <a:gd name="f118" fmla="*/ 45244 f60 1"/>
                  <a:gd name="f119" fmla="*/ f62 1 f2"/>
                  <a:gd name="f120" fmla="*/ f65 1 350044"/>
                  <a:gd name="f121" fmla="*/ f66 1 500063"/>
                  <a:gd name="f122" fmla="*/ f67 1 350044"/>
                  <a:gd name="f123" fmla="*/ f68 1 500063"/>
                  <a:gd name="f124" fmla="*/ f69 1 350044"/>
                  <a:gd name="f125" fmla="*/ f70 1 500063"/>
                  <a:gd name="f126" fmla="*/ f71 1 350044"/>
                  <a:gd name="f127" fmla="*/ f72 1 500063"/>
                  <a:gd name="f128" fmla="*/ f73 1 350044"/>
                  <a:gd name="f129" fmla="*/ f74 1 500063"/>
                  <a:gd name="f130" fmla="*/ f75 1 350044"/>
                  <a:gd name="f131" fmla="*/ f76 1 500063"/>
                  <a:gd name="f132" fmla="*/ f77 1 350044"/>
                  <a:gd name="f133" fmla="*/ f78 1 500063"/>
                  <a:gd name="f134" fmla="*/ f79 1 350044"/>
                  <a:gd name="f135" fmla="*/ f80 1 500063"/>
                  <a:gd name="f136" fmla="*/ f81 1 350044"/>
                  <a:gd name="f137" fmla="*/ f82 1 500063"/>
                  <a:gd name="f138" fmla="*/ f83 1 350044"/>
                  <a:gd name="f139" fmla="*/ f84 1 500063"/>
                  <a:gd name="f140" fmla="*/ f85 1 350044"/>
                  <a:gd name="f141" fmla="*/ f86 1 500063"/>
                  <a:gd name="f142" fmla="*/ f87 1 500063"/>
                  <a:gd name="f143" fmla="*/ f88 1 350044"/>
                  <a:gd name="f144" fmla="*/ f89 1 500063"/>
                  <a:gd name="f145" fmla="*/ f90 1 350044"/>
                  <a:gd name="f146" fmla="*/ f91 1 500063"/>
                  <a:gd name="f147" fmla="*/ f92 1 350044"/>
                  <a:gd name="f148" fmla="*/ f93 1 500063"/>
                  <a:gd name="f149" fmla="*/ f94 1 350044"/>
                  <a:gd name="f150" fmla="*/ f95 1 500063"/>
                  <a:gd name="f151" fmla="*/ f96 1 350044"/>
                  <a:gd name="f152" fmla="*/ f97 1 500063"/>
                  <a:gd name="f153" fmla="*/ f98 1 500063"/>
                  <a:gd name="f154" fmla="*/ f99 1 350044"/>
                  <a:gd name="f155" fmla="*/ f100 1 500063"/>
                  <a:gd name="f156" fmla="*/ f101 1 350044"/>
                  <a:gd name="f157" fmla="*/ f102 1 500063"/>
                  <a:gd name="f158" fmla="*/ f103 1 350044"/>
                  <a:gd name="f159" fmla="*/ f104 1 500063"/>
                  <a:gd name="f160" fmla="*/ f105 1 350044"/>
                  <a:gd name="f161" fmla="*/ f106 1 500063"/>
                  <a:gd name="f162" fmla="*/ f107 1 350044"/>
                  <a:gd name="f163" fmla="*/ f108 1 350044"/>
                  <a:gd name="f164" fmla="*/ f109 1 500063"/>
                  <a:gd name="f165" fmla="*/ f110 1 350044"/>
                  <a:gd name="f166" fmla="*/ f111 1 500063"/>
                  <a:gd name="f167" fmla="*/ f112 1 500063"/>
                  <a:gd name="f168" fmla="*/ f113 1 350044"/>
                  <a:gd name="f169" fmla="*/ f114 1 500063"/>
                  <a:gd name="f170" fmla="*/ f115 1 350044"/>
                  <a:gd name="f171" fmla="*/ f116 1 500063"/>
                  <a:gd name="f172" fmla="*/ f117 1 350044"/>
                  <a:gd name="f173" fmla="*/ f118 1 500063"/>
                  <a:gd name="f174" fmla="*/ f5 1 f63"/>
                  <a:gd name="f175" fmla="*/ f6 1 f63"/>
                  <a:gd name="f176" fmla="*/ f5 1 f64"/>
                  <a:gd name="f177" fmla="*/ f7 1 f64"/>
                  <a:gd name="f178" fmla="+- f119 0 f1"/>
                  <a:gd name="f179" fmla="*/ f120 1 f63"/>
                  <a:gd name="f180" fmla="*/ f121 1 f64"/>
                  <a:gd name="f181" fmla="*/ f122 1 f63"/>
                  <a:gd name="f182" fmla="*/ f123 1 f64"/>
                  <a:gd name="f183" fmla="*/ f124 1 f63"/>
                  <a:gd name="f184" fmla="*/ f125 1 f64"/>
                  <a:gd name="f185" fmla="*/ f126 1 f63"/>
                  <a:gd name="f186" fmla="*/ f127 1 f64"/>
                  <a:gd name="f187" fmla="*/ f128 1 f63"/>
                  <a:gd name="f188" fmla="*/ f129 1 f64"/>
                  <a:gd name="f189" fmla="*/ f130 1 f63"/>
                  <a:gd name="f190" fmla="*/ f131 1 f64"/>
                  <a:gd name="f191" fmla="*/ f132 1 f63"/>
                  <a:gd name="f192" fmla="*/ f133 1 f64"/>
                  <a:gd name="f193" fmla="*/ f134 1 f63"/>
                  <a:gd name="f194" fmla="*/ f135 1 f64"/>
                  <a:gd name="f195" fmla="*/ f136 1 f63"/>
                  <a:gd name="f196" fmla="*/ f137 1 f64"/>
                  <a:gd name="f197" fmla="*/ f138 1 f63"/>
                  <a:gd name="f198" fmla="*/ f139 1 f64"/>
                  <a:gd name="f199" fmla="*/ f140 1 f63"/>
                  <a:gd name="f200" fmla="*/ f141 1 f64"/>
                  <a:gd name="f201" fmla="*/ f142 1 f64"/>
                  <a:gd name="f202" fmla="*/ f143 1 f63"/>
                  <a:gd name="f203" fmla="*/ f144 1 f64"/>
                  <a:gd name="f204" fmla="*/ f145 1 f63"/>
                  <a:gd name="f205" fmla="*/ f146 1 f64"/>
                  <a:gd name="f206" fmla="*/ f147 1 f63"/>
                  <a:gd name="f207" fmla="*/ f148 1 f64"/>
                  <a:gd name="f208" fmla="*/ f149 1 f63"/>
                  <a:gd name="f209" fmla="*/ f150 1 f64"/>
                  <a:gd name="f210" fmla="*/ f151 1 f63"/>
                  <a:gd name="f211" fmla="*/ f152 1 f64"/>
                  <a:gd name="f212" fmla="*/ f153 1 f64"/>
                  <a:gd name="f213" fmla="*/ f154 1 f63"/>
                  <a:gd name="f214" fmla="*/ f155 1 f64"/>
                  <a:gd name="f215" fmla="*/ f156 1 f63"/>
                  <a:gd name="f216" fmla="*/ f157 1 f64"/>
                  <a:gd name="f217" fmla="*/ f158 1 f63"/>
                  <a:gd name="f218" fmla="*/ f159 1 f64"/>
                  <a:gd name="f219" fmla="*/ f160 1 f63"/>
                  <a:gd name="f220" fmla="*/ f161 1 f64"/>
                  <a:gd name="f221" fmla="*/ f162 1 f63"/>
                  <a:gd name="f222" fmla="*/ f163 1 f63"/>
                  <a:gd name="f223" fmla="*/ f164 1 f64"/>
                  <a:gd name="f224" fmla="*/ f165 1 f63"/>
                  <a:gd name="f225" fmla="*/ f166 1 f64"/>
                  <a:gd name="f226" fmla="*/ f167 1 f64"/>
                  <a:gd name="f227" fmla="*/ f168 1 f63"/>
                  <a:gd name="f228" fmla="*/ f169 1 f64"/>
                  <a:gd name="f229" fmla="*/ f170 1 f63"/>
                  <a:gd name="f230" fmla="*/ f171 1 f64"/>
                  <a:gd name="f231" fmla="*/ f172 1 f63"/>
                  <a:gd name="f232" fmla="*/ f173 1 f64"/>
                  <a:gd name="f233" fmla="*/ f174 f58 1"/>
                  <a:gd name="f234" fmla="*/ f175 f58 1"/>
                  <a:gd name="f235" fmla="*/ f177 f59 1"/>
                  <a:gd name="f236" fmla="*/ f176 f59 1"/>
                  <a:gd name="f237" fmla="*/ f179 f58 1"/>
                  <a:gd name="f238" fmla="*/ f180 f59 1"/>
                  <a:gd name="f239" fmla="*/ f181 f58 1"/>
                  <a:gd name="f240" fmla="*/ f182 f59 1"/>
                  <a:gd name="f241" fmla="*/ f183 f58 1"/>
                  <a:gd name="f242" fmla="*/ f184 f59 1"/>
                  <a:gd name="f243" fmla="*/ f185 f58 1"/>
                  <a:gd name="f244" fmla="*/ f186 f59 1"/>
                  <a:gd name="f245" fmla="*/ f187 f58 1"/>
                  <a:gd name="f246" fmla="*/ f188 f59 1"/>
                  <a:gd name="f247" fmla="*/ f189 f58 1"/>
                  <a:gd name="f248" fmla="*/ f190 f59 1"/>
                  <a:gd name="f249" fmla="*/ f191 f58 1"/>
                  <a:gd name="f250" fmla="*/ f192 f59 1"/>
                  <a:gd name="f251" fmla="*/ f193 f58 1"/>
                  <a:gd name="f252" fmla="*/ f194 f59 1"/>
                  <a:gd name="f253" fmla="*/ f195 f58 1"/>
                  <a:gd name="f254" fmla="*/ f196 f59 1"/>
                  <a:gd name="f255" fmla="*/ f197 f58 1"/>
                  <a:gd name="f256" fmla="*/ f198 f59 1"/>
                  <a:gd name="f257" fmla="*/ f199 f58 1"/>
                  <a:gd name="f258" fmla="*/ f200 f59 1"/>
                  <a:gd name="f259" fmla="*/ f201 f59 1"/>
                  <a:gd name="f260" fmla="*/ f202 f58 1"/>
                  <a:gd name="f261" fmla="*/ f203 f59 1"/>
                  <a:gd name="f262" fmla="*/ f204 f58 1"/>
                  <a:gd name="f263" fmla="*/ f205 f59 1"/>
                  <a:gd name="f264" fmla="*/ f206 f58 1"/>
                  <a:gd name="f265" fmla="*/ f207 f59 1"/>
                  <a:gd name="f266" fmla="*/ f208 f58 1"/>
                  <a:gd name="f267" fmla="*/ f209 f59 1"/>
                  <a:gd name="f268" fmla="*/ f210 f58 1"/>
                  <a:gd name="f269" fmla="*/ f211 f59 1"/>
                  <a:gd name="f270" fmla="*/ f212 f59 1"/>
                  <a:gd name="f271" fmla="*/ f213 f58 1"/>
                  <a:gd name="f272" fmla="*/ f214 f59 1"/>
                  <a:gd name="f273" fmla="*/ f215 f58 1"/>
                  <a:gd name="f274" fmla="*/ f216 f59 1"/>
                  <a:gd name="f275" fmla="*/ f217 f58 1"/>
                  <a:gd name="f276" fmla="*/ f218 f59 1"/>
                  <a:gd name="f277" fmla="*/ f219 f58 1"/>
                  <a:gd name="f278" fmla="*/ f220 f59 1"/>
                  <a:gd name="f279" fmla="*/ f221 f58 1"/>
                  <a:gd name="f280" fmla="*/ f222 f58 1"/>
                  <a:gd name="f281" fmla="*/ f223 f59 1"/>
                  <a:gd name="f282" fmla="*/ f224 f58 1"/>
                  <a:gd name="f283" fmla="*/ f225 f59 1"/>
                  <a:gd name="f284" fmla="*/ f226 f59 1"/>
                  <a:gd name="f285" fmla="*/ f227 f58 1"/>
                  <a:gd name="f286" fmla="*/ f228 f59 1"/>
                  <a:gd name="f287" fmla="*/ f229 f58 1"/>
                  <a:gd name="f288" fmla="*/ f230 f59 1"/>
                  <a:gd name="f289" fmla="*/ f231 f58 1"/>
                  <a:gd name="f290" fmla="*/ f232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78">
                    <a:pos x="f237" y="f238"/>
                  </a:cxn>
                  <a:cxn ang="f178">
                    <a:pos x="f239" y="f240"/>
                  </a:cxn>
                  <a:cxn ang="f178">
                    <a:pos x="f241" y="f242"/>
                  </a:cxn>
                  <a:cxn ang="f178">
                    <a:pos x="f243" y="f244"/>
                  </a:cxn>
                  <a:cxn ang="f178">
                    <a:pos x="f245" y="f246"/>
                  </a:cxn>
                  <a:cxn ang="f178">
                    <a:pos x="f247" y="f248"/>
                  </a:cxn>
                  <a:cxn ang="f178">
                    <a:pos x="f249" y="f250"/>
                  </a:cxn>
                  <a:cxn ang="f178">
                    <a:pos x="f251" y="f252"/>
                  </a:cxn>
                  <a:cxn ang="f178">
                    <a:pos x="f253" y="f254"/>
                  </a:cxn>
                  <a:cxn ang="f178">
                    <a:pos x="f255" y="f256"/>
                  </a:cxn>
                  <a:cxn ang="f178">
                    <a:pos x="f257" y="f258"/>
                  </a:cxn>
                  <a:cxn ang="f178">
                    <a:pos x="f257" y="f259"/>
                  </a:cxn>
                  <a:cxn ang="f178">
                    <a:pos x="f260" y="f261"/>
                  </a:cxn>
                  <a:cxn ang="f178">
                    <a:pos x="f262" y="f263"/>
                  </a:cxn>
                  <a:cxn ang="f178">
                    <a:pos x="f264" y="f265"/>
                  </a:cxn>
                  <a:cxn ang="f178">
                    <a:pos x="f266" y="f267"/>
                  </a:cxn>
                  <a:cxn ang="f178">
                    <a:pos x="f268" y="f269"/>
                  </a:cxn>
                  <a:cxn ang="f178">
                    <a:pos x="f264" y="f270"/>
                  </a:cxn>
                  <a:cxn ang="f178">
                    <a:pos x="f271" y="f272"/>
                  </a:cxn>
                  <a:cxn ang="f178">
                    <a:pos x="f271" y="f272"/>
                  </a:cxn>
                  <a:cxn ang="f178">
                    <a:pos x="f273" y="f274"/>
                  </a:cxn>
                  <a:cxn ang="f178">
                    <a:pos x="f275" y="f276"/>
                  </a:cxn>
                  <a:cxn ang="f178">
                    <a:pos x="f277" y="f278"/>
                  </a:cxn>
                  <a:cxn ang="f178">
                    <a:pos x="f279" y="f278"/>
                  </a:cxn>
                  <a:cxn ang="f178">
                    <a:pos x="f280" y="f281"/>
                  </a:cxn>
                  <a:cxn ang="f178">
                    <a:pos x="f282" y="f283"/>
                  </a:cxn>
                  <a:cxn ang="f178">
                    <a:pos x="f282" y="f284"/>
                  </a:cxn>
                  <a:cxn ang="f178">
                    <a:pos x="f285" y="f286"/>
                  </a:cxn>
                  <a:cxn ang="f178">
                    <a:pos x="f287" y="f288"/>
                  </a:cxn>
                  <a:cxn ang="f178">
                    <a:pos x="f289" y="f290"/>
                  </a:cxn>
                </a:cxnLst>
                <a:rect l="f233" t="f236" r="f234" b="f235"/>
                <a:pathLst>
                  <a:path w="350044" h="500063">
                    <a:moveTo>
                      <a:pt x="f8" y="f5"/>
                    </a:moveTo>
                    <a:lnTo>
                      <a:pt x="f5" y="f9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6" y="f28"/>
                    </a:lnTo>
                    <a:lnTo>
                      <a:pt x="f19" y="f29"/>
                    </a:ln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2" y="f38"/>
                    </a:lnTo>
                    <a:lnTo>
                      <a:pt x="f39" y="f40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7"/>
                    </a:lnTo>
                    <a:lnTo>
                      <a:pt x="f44" y="f45"/>
                    </a:lnTo>
                    <a:lnTo>
                      <a:pt x="f46" y="f45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49" y="f51"/>
                    </a:lnTo>
                    <a:lnTo>
                      <a:pt x="f52" y="f53"/>
                    </a:lnTo>
                    <a:lnTo>
                      <a:pt x="f6" y="f54"/>
                    </a:lnTo>
                    <a:lnTo>
                      <a:pt x="f55" y="f56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8" name="Frihandsfigur 35">
                <a:extLst>
                  <a:ext uri="{FF2B5EF4-FFF2-40B4-BE49-F238E27FC236}">
                    <a16:creationId xmlns:a16="http://schemas.microsoft.com/office/drawing/2014/main" id="{FFD757BE-20DF-4554-EADA-5C3FDA91E7B8}"/>
                  </a:ext>
                </a:extLst>
              </p:cNvPr>
              <p:cNvSpPr/>
              <p:nvPr/>
            </p:nvSpPr>
            <p:spPr>
              <a:xfrm>
                <a:off x="8800734" y="5450281"/>
                <a:ext cx="740316" cy="70065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33400"/>
                  <a:gd name="f7" fmla="val 504825"/>
                  <a:gd name="f8" fmla="val 197644"/>
                  <a:gd name="f9" fmla="val 247650"/>
                  <a:gd name="f10" fmla="val 88106"/>
                  <a:gd name="f11" fmla="val 230981"/>
                  <a:gd name="f12" fmla="val 119062"/>
                  <a:gd name="f13" fmla="val 238125"/>
                  <a:gd name="f14" fmla="val 185737"/>
                  <a:gd name="f15" fmla="val 259556"/>
                  <a:gd name="f16" fmla="val 173831"/>
                  <a:gd name="f17" fmla="val 264319"/>
                  <a:gd name="f18" fmla="val 130969"/>
                  <a:gd name="f19" fmla="val 278606"/>
                  <a:gd name="f20" fmla="val 102394"/>
                  <a:gd name="f21" fmla="val 340519"/>
                  <a:gd name="f22" fmla="val 35719"/>
                  <a:gd name="f23" fmla="val 426244"/>
                  <a:gd name="f24" fmla="val 7144"/>
                  <a:gd name="f25" fmla="val 514350"/>
                  <a:gd name="f26" fmla="val 104775"/>
                  <a:gd name="f27" fmla="val 485775"/>
                  <a:gd name="f28" fmla="val 214312"/>
                  <a:gd name="f29" fmla="val 509588"/>
                  <a:gd name="f30" fmla="val 226219"/>
                  <a:gd name="f31" fmla="val 521494"/>
                  <a:gd name="f32" fmla="val 242887"/>
                  <a:gd name="f33" fmla="val 519113"/>
                  <a:gd name="f34" fmla="val 269081"/>
                  <a:gd name="f35" fmla="val 288131"/>
                  <a:gd name="f36" fmla="val 516731"/>
                  <a:gd name="f37" fmla="val 302419"/>
                  <a:gd name="f38" fmla="val 497681"/>
                  <a:gd name="f39" fmla="val 300037"/>
                  <a:gd name="f40" fmla="val 361950"/>
                  <a:gd name="f41" fmla="val 502444"/>
                  <a:gd name="f42" fmla="val 392906"/>
                  <a:gd name="f43" fmla="val 464344"/>
                  <a:gd name="f44" fmla="val 385762"/>
                  <a:gd name="f45" fmla="val 435769"/>
                  <a:gd name="f46" fmla="val 388144"/>
                  <a:gd name="f47" fmla="val 376237"/>
                  <a:gd name="f48" fmla="val 421481"/>
                  <a:gd name="f49" fmla="val 397669"/>
                  <a:gd name="f50" fmla="val 383381"/>
                  <a:gd name="f51" fmla="val 414337"/>
                  <a:gd name="f52" fmla="val 381000"/>
                  <a:gd name="f53" fmla="val 390525"/>
                  <a:gd name="f54" fmla="val 354806"/>
                  <a:gd name="f55" fmla="val 378619"/>
                  <a:gd name="f56" fmla="val 304800"/>
                  <a:gd name="f57" fmla="val 409575"/>
                  <a:gd name="f58" fmla="val 442912"/>
                  <a:gd name="f59" fmla="val 469106"/>
                  <a:gd name="f60" fmla="val 283369"/>
                  <a:gd name="f61" fmla="val 481012"/>
                  <a:gd name="f62" fmla="val 245269"/>
                  <a:gd name="f63" fmla="val 235744"/>
                  <a:gd name="f64" fmla="val 202406"/>
                  <a:gd name="f65" fmla="val 178594"/>
                  <a:gd name="f66" fmla="val 454819"/>
                  <a:gd name="f67" fmla="val 157163"/>
                  <a:gd name="f68" fmla="val 440531"/>
                  <a:gd name="f69" fmla="val 121444"/>
                  <a:gd name="f70" fmla="val 461962"/>
                  <a:gd name="f71" fmla="val 116681"/>
                  <a:gd name="f72" fmla="val 433387"/>
                  <a:gd name="f73" fmla="val 45244"/>
                  <a:gd name="f74" fmla="val 30956"/>
                  <a:gd name="f75" fmla="val 445294"/>
                  <a:gd name="f76" fmla="val 19050"/>
                  <a:gd name="f77" fmla="val 423862"/>
                  <a:gd name="f78" fmla="val 33338"/>
                  <a:gd name="f79" fmla="val 326231"/>
                  <a:gd name="f80" fmla="+- 0 0 -90"/>
                  <a:gd name="f81" fmla="*/ f3 1 533400"/>
                  <a:gd name="f82" fmla="*/ f4 1 504825"/>
                  <a:gd name="f83" fmla="+- f7 0 f5"/>
                  <a:gd name="f84" fmla="+- f6 0 f5"/>
                  <a:gd name="f85" fmla="*/ f80 f0 1"/>
                  <a:gd name="f86" fmla="*/ f84 1 533400"/>
                  <a:gd name="f87" fmla="*/ f83 1 504825"/>
                  <a:gd name="f88" fmla="*/ 197644 f84 1"/>
                  <a:gd name="f89" fmla="*/ 0 f83 1"/>
                  <a:gd name="f90" fmla="*/ 247650 f84 1"/>
                  <a:gd name="f91" fmla="*/ 88106 f83 1"/>
                  <a:gd name="f92" fmla="*/ 230981 f84 1"/>
                  <a:gd name="f93" fmla="*/ 119062 f83 1"/>
                  <a:gd name="f94" fmla="*/ 238125 f84 1"/>
                  <a:gd name="f95" fmla="*/ 185737 f83 1"/>
                  <a:gd name="f96" fmla="*/ 259556 f84 1"/>
                  <a:gd name="f97" fmla="*/ 173831 f83 1"/>
                  <a:gd name="f98" fmla="*/ 264319 f84 1"/>
                  <a:gd name="f99" fmla="*/ 130969 f83 1"/>
                  <a:gd name="f100" fmla="*/ 278606 f84 1"/>
                  <a:gd name="f101" fmla="*/ 102394 f83 1"/>
                  <a:gd name="f102" fmla="*/ 340519 f84 1"/>
                  <a:gd name="f103" fmla="*/ 35719 f83 1"/>
                  <a:gd name="f104" fmla="*/ 426244 f84 1"/>
                  <a:gd name="f105" fmla="*/ 7144 f83 1"/>
                  <a:gd name="f106" fmla="*/ 514350 f84 1"/>
                  <a:gd name="f107" fmla="*/ 104775 f83 1"/>
                  <a:gd name="f108" fmla="*/ 485775 f84 1"/>
                  <a:gd name="f109" fmla="*/ 214312 f83 1"/>
                  <a:gd name="f110" fmla="*/ 509588 f84 1"/>
                  <a:gd name="f111" fmla="*/ 226219 f83 1"/>
                  <a:gd name="f112" fmla="*/ 521494 f84 1"/>
                  <a:gd name="f113" fmla="*/ 242887 f83 1"/>
                  <a:gd name="f114" fmla="*/ 519113 f84 1"/>
                  <a:gd name="f115" fmla="*/ 269081 f83 1"/>
                  <a:gd name="f116" fmla="*/ 533400 f84 1"/>
                  <a:gd name="f117" fmla="*/ 288131 f83 1"/>
                  <a:gd name="f118" fmla="*/ 516731 f84 1"/>
                  <a:gd name="f119" fmla="*/ 302419 f83 1"/>
                  <a:gd name="f120" fmla="*/ 497681 f84 1"/>
                  <a:gd name="f121" fmla="*/ 300037 f83 1"/>
                  <a:gd name="f122" fmla="*/ 361950 f83 1"/>
                  <a:gd name="f123" fmla="*/ 502444 f84 1"/>
                  <a:gd name="f124" fmla="*/ 392906 f83 1"/>
                  <a:gd name="f125" fmla="*/ 464344 f84 1"/>
                  <a:gd name="f126" fmla="*/ 385762 f83 1"/>
                  <a:gd name="f127" fmla="*/ 435769 f84 1"/>
                  <a:gd name="f128" fmla="*/ 388144 f83 1"/>
                  <a:gd name="f129" fmla="*/ 376237 f83 1"/>
                  <a:gd name="f130" fmla="*/ 421481 f84 1"/>
                  <a:gd name="f131" fmla="*/ 397669 f83 1"/>
                  <a:gd name="f132" fmla="*/ 383381 f84 1"/>
                  <a:gd name="f133" fmla="*/ 414337 f83 1"/>
                  <a:gd name="f134" fmla="*/ 381000 f84 1"/>
                  <a:gd name="f135" fmla="*/ 390525 f83 1"/>
                  <a:gd name="f136" fmla="*/ 354806 f84 1"/>
                  <a:gd name="f137" fmla="*/ 378619 f83 1"/>
                  <a:gd name="f138" fmla="*/ 304800 f84 1"/>
                  <a:gd name="f139" fmla="*/ 409575 f83 1"/>
                  <a:gd name="f140" fmla="*/ 269081 f84 1"/>
                  <a:gd name="f141" fmla="*/ 442912 f83 1"/>
                  <a:gd name="f142" fmla="*/ 469106 f83 1"/>
                  <a:gd name="f143" fmla="*/ 283369 f84 1"/>
                  <a:gd name="f144" fmla="*/ 481012 f83 1"/>
                  <a:gd name="f145" fmla="*/ 502444 f83 1"/>
                  <a:gd name="f146" fmla="*/ 245269 f84 1"/>
                  <a:gd name="f147" fmla="*/ 504825 f83 1"/>
                  <a:gd name="f148" fmla="*/ 235744 f84 1"/>
                  <a:gd name="f149" fmla="*/ 464344 f83 1"/>
                  <a:gd name="f150" fmla="*/ 202406 f84 1"/>
                  <a:gd name="f151" fmla="*/ 435769 f83 1"/>
                  <a:gd name="f152" fmla="*/ 178594 f84 1"/>
                  <a:gd name="f153" fmla="*/ 454819 f83 1"/>
                  <a:gd name="f154" fmla="*/ 157163 f84 1"/>
                  <a:gd name="f155" fmla="*/ 440531 f83 1"/>
                  <a:gd name="f156" fmla="*/ 121444 f84 1"/>
                  <a:gd name="f157" fmla="*/ 461962 f83 1"/>
                  <a:gd name="f158" fmla="*/ 116681 f84 1"/>
                  <a:gd name="f159" fmla="*/ 433387 f83 1"/>
                  <a:gd name="f160" fmla="*/ 88106 f84 1"/>
                  <a:gd name="f161" fmla="*/ 421481 f83 1"/>
                  <a:gd name="f162" fmla="*/ 45244 f84 1"/>
                  <a:gd name="f163" fmla="*/ 426244 f83 1"/>
                  <a:gd name="f164" fmla="*/ 30956 f84 1"/>
                  <a:gd name="f165" fmla="*/ 445294 f83 1"/>
                  <a:gd name="f166" fmla="*/ 19050 f84 1"/>
                  <a:gd name="f167" fmla="*/ 423862 f83 1"/>
                  <a:gd name="f168" fmla="*/ 33338 f84 1"/>
                  <a:gd name="f169" fmla="*/ 326231 f83 1"/>
                  <a:gd name="f170" fmla="*/ 0 f84 1"/>
                  <a:gd name="f171" fmla="*/ f85 1 f2"/>
                  <a:gd name="f172" fmla="*/ f88 1 533400"/>
                  <a:gd name="f173" fmla="*/ f89 1 504825"/>
                  <a:gd name="f174" fmla="*/ f90 1 533400"/>
                  <a:gd name="f175" fmla="*/ f91 1 504825"/>
                  <a:gd name="f176" fmla="*/ f92 1 533400"/>
                  <a:gd name="f177" fmla="*/ f93 1 504825"/>
                  <a:gd name="f178" fmla="*/ f94 1 533400"/>
                  <a:gd name="f179" fmla="*/ f95 1 504825"/>
                  <a:gd name="f180" fmla="*/ f96 1 533400"/>
                  <a:gd name="f181" fmla="*/ f97 1 504825"/>
                  <a:gd name="f182" fmla="*/ f98 1 533400"/>
                  <a:gd name="f183" fmla="*/ f99 1 504825"/>
                  <a:gd name="f184" fmla="*/ f100 1 533400"/>
                  <a:gd name="f185" fmla="*/ f101 1 504825"/>
                  <a:gd name="f186" fmla="*/ f102 1 533400"/>
                  <a:gd name="f187" fmla="*/ f103 1 504825"/>
                  <a:gd name="f188" fmla="*/ f104 1 533400"/>
                  <a:gd name="f189" fmla="*/ f105 1 504825"/>
                  <a:gd name="f190" fmla="*/ f106 1 533400"/>
                  <a:gd name="f191" fmla="*/ f107 1 504825"/>
                  <a:gd name="f192" fmla="*/ f108 1 533400"/>
                  <a:gd name="f193" fmla="*/ f109 1 504825"/>
                  <a:gd name="f194" fmla="*/ f110 1 533400"/>
                  <a:gd name="f195" fmla="*/ f111 1 504825"/>
                  <a:gd name="f196" fmla="*/ f112 1 533400"/>
                  <a:gd name="f197" fmla="*/ f113 1 504825"/>
                  <a:gd name="f198" fmla="*/ f114 1 533400"/>
                  <a:gd name="f199" fmla="*/ f115 1 504825"/>
                  <a:gd name="f200" fmla="*/ f116 1 533400"/>
                  <a:gd name="f201" fmla="*/ f117 1 504825"/>
                  <a:gd name="f202" fmla="*/ f118 1 533400"/>
                  <a:gd name="f203" fmla="*/ f119 1 504825"/>
                  <a:gd name="f204" fmla="*/ f120 1 533400"/>
                  <a:gd name="f205" fmla="*/ f121 1 504825"/>
                  <a:gd name="f206" fmla="*/ f122 1 504825"/>
                  <a:gd name="f207" fmla="*/ f123 1 533400"/>
                  <a:gd name="f208" fmla="*/ f124 1 504825"/>
                  <a:gd name="f209" fmla="*/ f125 1 533400"/>
                  <a:gd name="f210" fmla="*/ f126 1 504825"/>
                  <a:gd name="f211" fmla="*/ f127 1 533400"/>
                  <a:gd name="f212" fmla="*/ f128 1 504825"/>
                  <a:gd name="f213" fmla="*/ f129 1 504825"/>
                  <a:gd name="f214" fmla="*/ f130 1 533400"/>
                  <a:gd name="f215" fmla="*/ f131 1 504825"/>
                  <a:gd name="f216" fmla="*/ f132 1 533400"/>
                  <a:gd name="f217" fmla="*/ f133 1 504825"/>
                  <a:gd name="f218" fmla="*/ f134 1 533400"/>
                  <a:gd name="f219" fmla="*/ f135 1 504825"/>
                  <a:gd name="f220" fmla="*/ f136 1 533400"/>
                  <a:gd name="f221" fmla="*/ f137 1 504825"/>
                  <a:gd name="f222" fmla="*/ f138 1 533400"/>
                  <a:gd name="f223" fmla="*/ f139 1 504825"/>
                  <a:gd name="f224" fmla="*/ f140 1 533400"/>
                  <a:gd name="f225" fmla="*/ f141 1 504825"/>
                  <a:gd name="f226" fmla="*/ f142 1 504825"/>
                  <a:gd name="f227" fmla="*/ f143 1 533400"/>
                  <a:gd name="f228" fmla="*/ f144 1 504825"/>
                  <a:gd name="f229" fmla="*/ f145 1 504825"/>
                  <a:gd name="f230" fmla="*/ f146 1 533400"/>
                  <a:gd name="f231" fmla="*/ f147 1 504825"/>
                  <a:gd name="f232" fmla="*/ f148 1 533400"/>
                  <a:gd name="f233" fmla="*/ f149 1 504825"/>
                  <a:gd name="f234" fmla="*/ f150 1 533400"/>
                  <a:gd name="f235" fmla="*/ f151 1 504825"/>
                  <a:gd name="f236" fmla="*/ f152 1 533400"/>
                  <a:gd name="f237" fmla="*/ f153 1 504825"/>
                  <a:gd name="f238" fmla="*/ f154 1 533400"/>
                  <a:gd name="f239" fmla="*/ f155 1 504825"/>
                  <a:gd name="f240" fmla="*/ f156 1 533400"/>
                  <a:gd name="f241" fmla="*/ f157 1 504825"/>
                  <a:gd name="f242" fmla="*/ f158 1 533400"/>
                  <a:gd name="f243" fmla="*/ f159 1 504825"/>
                  <a:gd name="f244" fmla="*/ f160 1 533400"/>
                  <a:gd name="f245" fmla="*/ f161 1 504825"/>
                  <a:gd name="f246" fmla="*/ f162 1 533400"/>
                  <a:gd name="f247" fmla="*/ f163 1 504825"/>
                  <a:gd name="f248" fmla="*/ f164 1 533400"/>
                  <a:gd name="f249" fmla="*/ f165 1 504825"/>
                  <a:gd name="f250" fmla="*/ f166 1 533400"/>
                  <a:gd name="f251" fmla="*/ f167 1 504825"/>
                  <a:gd name="f252" fmla="*/ f168 1 533400"/>
                  <a:gd name="f253" fmla="*/ f169 1 504825"/>
                  <a:gd name="f254" fmla="*/ f170 1 533400"/>
                  <a:gd name="f255" fmla="*/ f5 1 f86"/>
                  <a:gd name="f256" fmla="*/ f6 1 f86"/>
                  <a:gd name="f257" fmla="*/ f5 1 f87"/>
                  <a:gd name="f258" fmla="*/ f7 1 f87"/>
                  <a:gd name="f259" fmla="+- f171 0 f1"/>
                  <a:gd name="f260" fmla="*/ f172 1 f86"/>
                  <a:gd name="f261" fmla="*/ f173 1 f87"/>
                  <a:gd name="f262" fmla="*/ f174 1 f86"/>
                  <a:gd name="f263" fmla="*/ f175 1 f87"/>
                  <a:gd name="f264" fmla="*/ f176 1 f86"/>
                  <a:gd name="f265" fmla="*/ f177 1 f87"/>
                  <a:gd name="f266" fmla="*/ f178 1 f86"/>
                  <a:gd name="f267" fmla="*/ f179 1 f87"/>
                  <a:gd name="f268" fmla="*/ f180 1 f86"/>
                  <a:gd name="f269" fmla="*/ f181 1 f87"/>
                  <a:gd name="f270" fmla="*/ f182 1 f86"/>
                  <a:gd name="f271" fmla="*/ f183 1 f87"/>
                  <a:gd name="f272" fmla="*/ f184 1 f86"/>
                  <a:gd name="f273" fmla="*/ f185 1 f87"/>
                  <a:gd name="f274" fmla="*/ f186 1 f86"/>
                  <a:gd name="f275" fmla="*/ f187 1 f87"/>
                  <a:gd name="f276" fmla="*/ f188 1 f86"/>
                  <a:gd name="f277" fmla="*/ f189 1 f87"/>
                  <a:gd name="f278" fmla="*/ f190 1 f86"/>
                  <a:gd name="f279" fmla="*/ f191 1 f87"/>
                  <a:gd name="f280" fmla="*/ f192 1 f86"/>
                  <a:gd name="f281" fmla="*/ f193 1 f87"/>
                  <a:gd name="f282" fmla="*/ f194 1 f86"/>
                  <a:gd name="f283" fmla="*/ f195 1 f87"/>
                  <a:gd name="f284" fmla="*/ f196 1 f86"/>
                  <a:gd name="f285" fmla="*/ f197 1 f87"/>
                  <a:gd name="f286" fmla="*/ f198 1 f86"/>
                  <a:gd name="f287" fmla="*/ f199 1 f87"/>
                  <a:gd name="f288" fmla="*/ f200 1 f86"/>
                  <a:gd name="f289" fmla="*/ f201 1 f87"/>
                  <a:gd name="f290" fmla="*/ f202 1 f86"/>
                  <a:gd name="f291" fmla="*/ f203 1 f87"/>
                  <a:gd name="f292" fmla="*/ f204 1 f86"/>
                  <a:gd name="f293" fmla="*/ f205 1 f87"/>
                  <a:gd name="f294" fmla="*/ f206 1 f87"/>
                  <a:gd name="f295" fmla="*/ f207 1 f86"/>
                  <a:gd name="f296" fmla="*/ f208 1 f87"/>
                  <a:gd name="f297" fmla="*/ f209 1 f86"/>
                  <a:gd name="f298" fmla="*/ f210 1 f87"/>
                  <a:gd name="f299" fmla="*/ f211 1 f86"/>
                  <a:gd name="f300" fmla="*/ f212 1 f87"/>
                  <a:gd name="f301" fmla="*/ f213 1 f87"/>
                  <a:gd name="f302" fmla="*/ f214 1 f86"/>
                  <a:gd name="f303" fmla="*/ f215 1 f87"/>
                  <a:gd name="f304" fmla="*/ f216 1 f86"/>
                  <a:gd name="f305" fmla="*/ f217 1 f87"/>
                  <a:gd name="f306" fmla="*/ f218 1 f86"/>
                  <a:gd name="f307" fmla="*/ f219 1 f87"/>
                  <a:gd name="f308" fmla="*/ f220 1 f86"/>
                  <a:gd name="f309" fmla="*/ f221 1 f87"/>
                  <a:gd name="f310" fmla="*/ f222 1 f86"/>
                  <a:gd name="f311" fmla="*/ f223 1 f87"/>
                  <a:gd name="f312" fmla="*/ f224 1 f86"/>
                  <a:gd name="f313" fmla="*/ f225 1 f87"/>
                  <a:gd name="f314" fmla="*/ f226 1 f87"/>
                  <a:gd name="f315" fmla="*/ f227 1 f86"/>
                  <a:gd name="f316" fmla="*/ f228 1 f87"/>
                  <a:gd name="f317" fmla="*/ f229 1 f87"/>
                  <a:gd name="f318" fmla="*/ f230 1 f86"/>
                  <a:gd name="f319" fmla="*/ f231 1 f87"/>
                  <a:gd name="f320" fmla="*/ f232 1 f86"/>
                  <a:gd name="f321" fmla="*/ f233 1 f87"/>
                  <a:gd name="f322" fmla="*/ f234 1 f86"/>
                  <a:gd name="f323" fmla="*/ f235 1 f87"/>
                  <a:gd name="f324" fmla="*/ f236 1 f86"/>
                  <a:gd name="f325" fmla="*/ f237 1 f87"/>
                  <a:gd name="f326" fmla="*/ f238 1 f86"/>
                  <a:gd name="f327" fmla="*/ f239 1 f87"/>
                  <a:gd name="f328" fmla="*/ f240 1 f86"/>
                  <a:gd name="f329" fmla="*/ f241 1 f87"/>
                  <a:gd name="f330" fmla="*/ f242 1 f86"/>
                  <a:gd name="f331" fmla="*/ f243 1 f87"/>
                  <a:gd name="f332" fmla="*/ f244 1 f86"/>
                  <a:gd name="f333" fmla="*/ f245 1 f87"/>
                  <a:gd name="f334" fmla="*/ f246 1 f86"/>
                  <a:gd name="f335" fmla="*/ f247 1 f87"/>
                  <a:gd name="f336" fmla="*/ f248 1 f86"/>
                  <a:gd name="f337" fmla="*/ f249 1 f87"/>
                  <a:gd name="f338" fmla="*/ f250 1 f86"/>
                  <a:gd name="f339" fmla="*/ f251 1 f87"/>
                  <a:gd name="f340" fmla="*/ f252 1 f86"/>
                  <a:gd name="f341" fmla="*/ f253 1 f87"/>
                  <a:gd name="f342" fmla="*/ f254 1 f86"/>
                  <a:gd name="f343" fmla="*/ f255 f81 1"/>
                  <a:gd name="f344" fmla="*/ f256 f81 1"/>
                  <a:gd name="f345" fmla="*/ f258 f82 1"/>
                  <a:gd name="f346" fmla="*/ f257 f82 1"/>
                  <a:gd name="f347" fmla="*/ f260 f81 1"/>
                  <a:gd name="f348" fmla="*/ f261 f82 1"/>
                  <a:gd name="f349" fmla="*/ f262 f81 1"/>
                  <a:gd name="f350" fmla="*/ f263 f82 1"/>
                  <a:gd name="f351" fmla="*/ f264 f81 1"/>
                  <a:gd name="f352" fmla="*/ f265 f82 1"/>
                  <a:gd name="f353" fmla="*/ f266 f81 1"/>
                  <a:gd name="f354" fmla="*/ f267 f82 1"/>
                  <a:gd name="f355" fmla="*/ f268 f81 1"/>
                  <a:gd name="f356" fmla="*/ f269 f82 1"/>
                  <a:gd name="f357" fmla="*/ f270 f81 1"/>
                  <a:gd name="f358" fmla="*/ f271 f82 1"/>
                  <a:gd name="f359" fmla="*/ f272 f81 1"/>
                  <a:gd name="f360" fmla="*/ f273 f82 1"/>
                  <a:gd name="f361" fmla="*/ f274 f81 1"/>
                  <a:gd name="f362" fmla="*/ f275 f82 1"/>
                  <a:gd name="f363" fmla="*/ f276 f81 1"/>
                  <a:gd name="f364" fmla="*/ f277 f82 1"/>
                  <a:gd name="f365" fmla="*/ f278 f81 1"/>
                  <a:gd name="f366" fmla="*/ f279 f82 1"/>
                  <a:gd name="f367" fmla="*/ f280 f81 1"/>
                  <a:gd name="f368" fmla="*/ f281 f82 1"/>
                  <a:gd name="f369" fmla="*/ f282 f81 1"/>
                  <a:gd name="f370" fmla="*/ f283 f82 1"/>
                  <a:gd name="f371" fmla="*/ f284 f81 1"/>
                  <a:gd name="f372" fmla="*/ f285 f82 1"/>
                  <a:gd name="f373" fmla="*/ f286 f81 1"/>
                  <a:gd name="f374" fmla="*/ f287 f82 1"/>
                  <a:gd name="f375" fmla="*/ f288 f81 1"/>
                  <a:gd name="f376" fmla="*/ f289 f82 1"/>
                  <a:gd name="f377" fmla="*/ f290 f81 1"/>
                  <a:gd name="f378" fmla="*/ f291 f82 1"/>
                  <a:gd name="f379" fmla="*/ f292 f81 1"/>
                  <a:gd name="f380" fmla="*/ f293 f82 1"/>
                  <a:gd name="f381" fmla="*/ f294 f82 1"/>
                  <a:gd name="f382" fmla="*/ f295 f81 1"/>
                  <a:gd name="f383" fmla="*/ f296 f82 1"/>
                  <a:gd name="f384" fmla="*/ f297 f81 1"/>
                  <a:gd name="f385" fmla="*/ f298 f82 1"/>
                  <a:gd name="f386" fmla="*/ f299 f81 1"/>
                  <a:gd name="f387" fmla="*/ f300 f82 1"/>
                  <a:gd name="f388" fmla="*/ f301 f82 1"/>
                  <a:gd name="f389" fmla="*/ f302 f81 1"/>
                  <a:gd name="f390" fmla="*/ f303 f82 1"/>
                  <a:gd name="f391" fmla="*/ f304 f81 1"/>
                  <a:gd name="f392" fmla="*/ f305 f82 1"/>
                  <a:gd name="f393" fmla="*/ f306 f81 1"/>
                  <a:gd name="f394" fmla="*/ f307 f82 1"/>
                  <a:gd name="f395" fmla="*/ f308 f81 1"/>
                  <a:gd name="f396" fmla="*/ f309 f82 1"/>
                  <a:gd name="f397" fmla="*/ f310 f81 1"/>
                  <a:gd name="f398" fmla="*/ f311 f82 1"/>
                  <a:gd name="f399" fmla="*/ f312 f81 1"/>
                  <a:gd name="f400" fmla="*/ f313 f82 1"/>
                  <a:gd name="f401" fmla="*/ f314 f82 1"/>
                  <a:gd name="f402" fmla="*/ f315 f81 1"/>
                  <a:gd name="f403" fmla="*/ f316 f82 1"/>
                  <a:gd name="f404" fmla="*/ f317 f82 1"/>
                  <a:gd name="f405" fmla="*/ f318 f81 1"/>
                  <a:gd name="f406" fmla="*/ f319 f82 1"/>
                  <a:gd name="f407" fmla="*/ f320 f81 1"/>
                  <a:gd name="f408" fmla="*/ f321 f82 1"/>
                  <a:gd name="f409" fmla="*/ f322 f81 1"/>
                  <a:gd name="f410" fmla="*/ f323 f82 1"/>
                  <a:gd name="f411" fmla="*/ f324 f81 1"/>
                  <a:gd name="f412" fmla="*/ f325 f82 1"/>
                  <a:gd name="f413" fmla="*/ f326 f81 1"/>
                  <a:gd name="f414" fmla="*/ f327 f82 1"/>
                  <a:gd name="f415" fmla="*/ f328 f81 1"/>
                  <a:gd name="f416" fmla="*/ f329 f82 1"/>
                  <a:gd name="f417" fmla="*/ f330 f81 1"/>
                  <a:gd name="f418" fmla="*/ f331 f82 1"/>
                  <a:gd name="f419" fmla="*/ f332 f81 1"/>
                  <a:gd name="f420" fmla="*/ f333 f82 1"/>
                  <a:gd name="f421" fmla="*/ f334 f81 1"/>
                  <a:gd name="f422" fmla="*/ f335 f82 1"/>
                  <a:gd name="f423" fmla="*/ f336 f81 1"/>
                  <a:gd name="f424" fmla="*/ f337 f82 1"/>
                  <a:gd name="f425" fmla="*/ f338 f81 1"/>
                  <a:gd name="f426" fmla="*/ f339 f82 1"/>
                  <a:gd name="f427" fmla="*/ f340 f81 1"/>
                  <a:gd name="f428" fmla="*/ f341 f82 1"/>
                  <a:gd name="f429" fmla="*/ f342 f8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59">
                    <a:pos x="f347" y="f348"/>
                  </a:cxn>
                  <a:cxn ang="f259">
                    <a:pos x="f349" y="f350"/>
                  </a:cxn>
                  <a:cxn ang="f259">
                    <a:pos x="f351" y="f352"/>
                  </a:cxn>
                  <a:cxn ang="f259">
                    <a:pos x="f353" y="f354"/>
                  </a:cxn>
                  <a:cxn ang="f259">
                    <a:pos x="f355" y="f356"/>
                  </a:cxn>
                  <a:cxn ang="f259">
                    <a:pos x="f357" y="f358"/>
                  </a:cxn>
                  <a:cxn ang="f259">
                    <a:pos x="f359" y="f360"/>
                  </a:cxn>
                  <a:cxn ang="f259">
                    <a:pos x="f359" y="f360"/>
                  </a:cxn>
                  <a:cxn ang="f259">
                    <a:pos x="f361" y="f362"/>
                  </a:cxn>
                  <a:cxn ang="f259">
                    <a:pos x="f363" y="f364"/>
                  </a:cxn>
                  <a:cxn ang="f259">
                    <a:pos x="f365" y="f366"/>
                  </a:cxn>
                  <a:cxn ang="f259">
                    <a:pos x="f367" y="f368"/>
                  </a:cxn>
                  <a:cxn ang="f259">
                    <a:pos x="f369" y="f370"/>
                  </a:cxn>
                  <a:cxn ang="f259">
                    <a:pos x="f371" y="f372"/>
                  </a:cxn>
                  <a:cxn ang="f259">
                    <a:pos x="f373" y="f374"/>
                  </a:cxn>
                  <a:cxn ang="f259">
                    <a:pos x="f375" y="f376"/>
                  </a:cxn>
                  <a:cxn ang="f259">
                    <a:pos x="f377" y="f378"/>
                  </a:cxn>
                  <a:cxn ang="f259">
                    <a:pos x="f379" y="f380"/>
                  </a:cxn>
                  <a:cxn ang="f259">
                    <a:pos x="f379" y="f381"/>
                  </a:cxn>
                  <a:cxn ang="f259">
                    <a:pos x="f382" y="f383"/>
                  </a:cxn>
                  <a:cxn ang="f259">
                    <a:pos x="f384" y="f385"/>
                  </a:cxn>
                  <a:cxn ang="f259">
                    <a:pos x="f386" y="f387"/>
                  </a:cxn>
                  <a:cxn ang="f259">
                    <a:pos x="f363" y="f388"/>
                  </a:cxn>
                  <a:cxn ang="f259">
                    <a:pos x="f389" y="f390"/>
                  </a:cxn>
                  <a:cxn ang="f259">
                    <a:pos x="f391" y="f392"/>
                  </a:cxn>
                  <a:cxn ang="f259">
                    <a:pos x="f393" y="f394"/>
                  </a:cxn>
                  <a:cxn ang="f259">
                    <a:pos x="f395" y="f396"/>
                  </a:cxn>
                  <a:cxn ang="f259">
                    <a:pos x="f397" y="f387"/>
                  </a:cxn>
                  <a:cxn ang="f259">
                    <a:pos x="f397" y="f398"/>
                  </a:cxn>
                  <a:cxn ang="f259">
                    <a:pos x="f399" y="f398"/>
                  </a:cxn>
                  <a:cxn ang="f259">
                    <a:pos x="f359" y="f400"/>
                  </a:cxn>
                  <a:cxn ang="f259">
                    <a:pos x="f359" y="f400"/>
                  </a:cxn>
                  <a:cxn ang="f259">
                    <a:pos x="f357" y="f401"/>
                  </a:cxn>
                  <a:cxn ang="f259">
                    <a:pos x="f402" y="f403"/>
                  </a:cxn>
                  <a:cxn ang="f259">
                    <a:pos x="f357" y="f404"/>
                  </a:cxn>
                  <a:cxn ang="f259">
                    <a:pos x="f405" y="f406"/>
                  </a:cxn>
                  <a:cxn ang="f259">
                    <a:pos x="f407" y="f408"/>
                  </a:cxn>
                  <a:cxn ang="f259">
                    <a:pos x="f409" y="f410"/>
                  </a:cxn>
                  <a:cxn ang="f259">
                    <a:pos x="f411" y="f412"/>
                  </a:cxn>
                  <a:cxn ang="f259">
                    <a:pos x="f413" y="f414"/>
                  </a:cxn>
                  <a:cxn ang="f259">
                    <a:pos x="f415" y="f416"/>
                  </a:cxn>
                  <a:cxn ang="f259">
                    <a:pos x="f417" y="f418"/>
                  </a:cxn>
                  <a:cxn ang="f259">
                    <a:pos x="f419" y="f420"/>
                  </a:cxn>
                  <a:cxn ang="f259">
                    <a:pos x="f421" y="f422"/>
                  </a:cxn>
                  <a:cxn ang="f259">
                    <a:pos x="f423" y="f424"/>
                  </a:cxn>
                  <a:cxn ang="f259">
                    <a:pos x="f425" y="f426"/>
                  </a:cxn>
                  <a:cxn ang="f259">
                    <a:pos x="f427" y="f428"/>
                  </a:cxn>
                  <a:cxn ang="f259">
                    <a:pos x="f429" y="f356"/>
                  </a:cxn>
                </a:cxnLst>
                <a:rect l="f343" t="f346" r="f344" b="f345"/>
                <a:pathLst>
                  <a:path w="533400" h="504825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6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38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23" y="f47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46"/>
                    </a:lnTo>
                    <a:lnTo>
                      <a:pt x="f56" y="f57"/>
                    </a:lnTo>
                    <a:lnTo>
                      <a:pt x="f34" y="f57"/>
                    </a:lnTo>
                    <a:lnTo>
                      <a:pt x="f19" y="f58"/>
                    </a:lnTo>
                    <a:lnTo>
                      <a:pt x="f19" y="f58"/>
                    </a:lnTo>
                    <a:lnTo>
                      <a:pt x="f17" y="f59"/>
                    </a:lnTo>
                    <a:lnTo>
                      <a:pt x="f60" y="f61"/>
                    </a:lnTo>
                    <a:lnTo>
                      <a:pt x="f17" y="f41"/>
                    </a:lnTo>
                    <a:lnTo>
                      <a:pt x="f62" y="f7"/>
                    </a:lnTo>
                    <a:lnTo>
                      <a:pt x="f63" y="f43"/>
                    </a:lnTo>
                    <a:lnTo>
                      <a:pt x="f64" y="f45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10" y="f48"/>
                    </a:lnTo>
                    <a:lnTo>
                      <a:pt x="f73" y="f2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5" y="f16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39" name="Frihandsfigur 36">
                <a:extLst>
                  <a:ext uri="{FF2B5EF4-FFF2-40B4-BE49-F238E27FC236}">
                    <a16:creationId xmlns:a16="http://schemas.microsoft.com/office/drawing/2014/main" id="{E9847129-32EB-AC62-8FC6-64EB3C1EB3C7}"/>
                  </a:ext>
                </a:extLst>
              </p:cNvPr>
              <p:cNvSpPr/>
              <p:nvPr/>
            </p:nvSpPr>
            <p:spPr>
              <a:xfrm>
                <a:off x="8404140" y="5354433"/>
                <a:ext cx="218130" cy="29744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7163"/>
                  <a:gd name="f7" fmla="val 214312"/>
                  <a:gd name="f8" fmla="val 35719"/>
                  <a:gd name="f9" fmla="val 21431"/>
                  <a:gd name="f10" fmla="val 85725"/>
                  <a:gd name="f11" fmla="val 9525"/>
                  <a:gd name="f12" fmla="val 107156"/>
                  <a:gd name="f13" fmla="val 26194"/>
                  <a:gd name="f14" fmla="val 133350"/>
                  <a:gd name="f15" fmla="val 16669"/>
                  <a:gd name="f16" fmla="val 159543"/>
                  <a:gd name="f17" fmla="val 183356"/>
                  <a:gd name="f18" fmla="val 42863"/>
                  <a:gd name="f19" fmla="val 209550"/>
                  <a:gd name="f20" fmla="val 104775"/>
                  <a:gd name="f21" fmla="val 154781"/>
                  <a:gd name="f22" fmla="val 111919"/>
                  <a:gd name="f23" fmla="+- 0 0 -90"/>
                  <a:gd name="f24" fmla="*/ f3 1 157163"/>
                  <a:gd name="f25" fmla="*/ f4 1 214312"/>
                  <a:gd name="f26" fmla="+- f7 0 f5"/>
                  <a:gd name="f27" fmla="+- f6 0 f5"/>
                  <a:gd name="f28" fmla="*/ f23 f0 1"/>
                  <a:gd name="f29" fmla="*/ f27 1 157163"/>
                  <a:gd name="f30" fmla="*/ f26 1 214312"/>
                  <a:gd name="f31" fmla="*/ 35719 f27 1"/>
                  <a:gd name="f32" fmla="*/ 21431 f26 1"/>
                  <a:gd name="f33" fmla="*/ 0 f27 1"/>
                  <a:gd name="f34" fmla="*/ 85725 f26 1"/>
                  <a:gd name="f35" fmla="*/ 9525 f27 1"/>
                  <a:gd name="f36" fmla="*/ 107156 f26 1"/>
                  <a:gd name="f37" fmla="*/ 26194 f27 1"/>
                  <a:gd name="f38" fmla="*/ 133350 f26 1"/>
                  <a:gd name="f39" fmla="*/ 16669 f27 1"/>
                  <a:gd name="f40" fmla="*/ 159543 f26 1"/>
                  <a:gd name="f41" fmla="*/ 183356 f26 1"/>
                  <a:gd name="f42" fmla="*/ 42863 f27 1"/>
                  <a:gd name="f43" fmla="*/ 209550 f26 1"/>
                  <a:gd name="f44" fmla="*/ 104775 f27 1"/>
                  <a:gd name="f45" fmla="*/ 214312 f26 1"/>
                  <a:gd name="f46" fmla="*/ 157163 f27 1"/>
                  <a:gd name="f47" fmla="*/ 154781 f26 1"/>
                  <a:gd name="f48" fmla="*/ 111919 f27 1"/>
                  <a:gd name="f49" fmla="*/ 0 f26 1"/>
                  <a:gd name="f50" fmla="*/ f28 1 f2"/>
                  <a:gd name="f51" fmla="*/ f31 1 157163"/>
                  <a:gd name="f52" fmla="*/ f32 1 214312"/>
                  <a:gd name="f53" fmla="*/ f33 1 157163"/>
                  <a:gd name="f54" fmla="*/ f34 1 214312"/>
                  <a:gd name="f55" fmla="*/ f35 1 157163"/>
                  <a:gd name="f56" fmla="*/ f36 1 214312"/>
                  <a:gd name="f57" fmla="*/ f37 1 157163"/>
                  <a:gd name="f58" fmla="*/ f38 1 214312"/>
                  <a:gd name="f59" fmla="*/ f39 1 157163"/>
                  <a:gd name="f60" fmla="*/ f40 1 214312"/>
                  <a:gd name="f61" fmla="*/ f41 1 214312"/>
                  <a:gd name="f62" fmla="*/ f42 1 157163"/>
                  <a:gd name="f63" fmla="*/ f43 1 214312"/>
                  <a:gd name="f64" fmla="*/ f44 1 157163"/>
                  <a:gd name="f65" fmla="*/ f45 1 214312"/>
                  <a:gd name="f66" fmla="*/ f46 1 157163"/>
                  <a:gd name="f67" fmla="*/ f47 1 214312"/>
                  <a:gd name="f68" fmla="*/ f48 1 157163"/>
                  <a:gd name="f69" fmla="*/ f49 1 214312"/>
                  <a:gd name="f70" fmla="*/ f5 1 f29"/>
                  <a:gd name="f71" fmla="*/ f6 1 f29"/>
                  <a:gd name="f72" fmla="*/ f5 1 f30"/>
                  <a:gd name="f73" fmla="*/ f7 1 f30"/>
                  <a:gd name="f74" fmla="+- f50 0 f1"/>
                  <a:gd name="f75" fmla="*/ f51 1 f29"/>
                  <a:gd name="f76" fmla="*/ f52 1 f30"/>
                  <a:gd name="f77" fmla="*/ f53 1 f29"/>
                  <a:gd name="f78" fmla="*/ f54 1 f30"/>
                  <a:gd name="f79" fmla="*/ f55 1 f29"/>
                  <a:gd name="f80" fmla="*/ f56 1 f30"/>
                  <a:gd name="f81" fmla="*/ f57 1 f29"/>
                  <a:gd name="f82" fmla="*/ f58 1 f30"/>
                  <a:gd name="f83" fmla="*/ f59 1 f29"/>
                  <a:gd name="f84" fmla="*/ f60 1 f30"/>
                  <a:gd name="f85" fmla="*/ f61 1 f30"/>
                  <a:gd name="f86" fmla="*/ f62 1 f29"/>
                  <a:gd name="f87" fmla="*/ f63 1 f30"/>
                  <a:gd name="f88" fmla="*/ f64 1 f29"/>
                  <a:gd name="f89" fmla="*/ f65 1 f30"/>
                  <a:gd name="f90" fmla="*/ f66 1 f29"/>
                  <a:gd name="f91" fmla="*/ f67 1 f30"/>
                  <a:gd name="f92" fmla="*/ f68 1 f29"/>
                  <a:gd name="f93" fmla="*/ f69 1 f30"/>
                  <a:gd name="f94" fmla="*/ f70 f24 1"/>
                  <a:gd name="f95" fmla="*/ f71 f24 1"/>
                  <a:gd name="f96" fmla="*/ f73 f25 1"/>
                  <a:gd name="f97" fmla="*/ f72 f25 1"/>
                  <a:gd name="f98" fmla="*/ f75 f24 1"/>
                  <a:gd name="f99" fmla="*/ f76 f25 1"/>
                  <a:gd name="f100" fmla="*/ f77 f24 1"/>
                  <a:gd name="f101" fmla="*/ f78 f25 1"/>
                  <a:gd name="f102" fmla="*/ f79 f24 1"/>
                  <a:gd name="f103" fmla="*/ f80 f25 1"/>
                  <a:gd name="f104" fmla="*/ f81 f24 1"/>
                  <a:gd name="f105" fmla="*/ f82 f25 1"/>
                  <a:gd name="f106" fmla="*/ f83 f24 1"/>
                  <a:gd name="f107" fmla="*/ f84 f25 1"/>
                  <a:gd name="f108" fmla="*/ f85 f25 1"/>
                  <a:gd name="f109" fmla="*/ f86 f24 1"/>
                  <a:gd name="f110" fmla="*/ f87 f25 1"/>
                  <a:gd name="f111" fmla="*/ f88 f24 1"/>
                  <a:gd name="f112" fmla="*/ f89 f25 1"/>
                  <a:gd name="f113" fmla="*/ f90 f24 1"/>
                  <a:gd name="f114" fmla="*/ f91 f25 1"/>
                  <a:gd name="f115" fmla="*/ f92 f24 1"/>
                  <a:gd name="f116" fmla="*/ f93 f2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">
                    <a:pos x="f98" y="f99"/>
                  </a:cxn>
                  <a:cxn ang="f74">
                    <a:pos x="f100" y="f101"/>
                  </a:cxn>
                  <a:cxn ang="f74">
                    <a:pos x="f102" y="f103"/>
                  </a:cxn>
                  <a:cxn ang="f74">
                    <a:pos x="f104" y="f105"/>
                  </a:cxn>
                  <a:cxn ang="f74">
                    <a:pos x="f106" y="f107"/>
                  </a:cxn>
                  <a:cxn ang="f74">
                    <a:pos x="f98" y="f108"/>
                  </a:cxn>
                  <a:cxn ang="f74">
                    <a:pos x="f109" y="f110"/>
                  </a:cxn>
                  <a:cxn ang="f74">
                    <a:pos x="f111" y="f112"/>
                  </a:cxn>
                  <a:cxn ang="f74">
                    <a:pos x="f113" y="f114"/>
                  </a:cxn>
                  <a:cxn ang="f74">
                    <a:pos x="f115" y="f116"/>
                  </a:cxn>
                </a:cxnLst>
                <a:rect l="f94" t="f97" r="f95" b="f96"/>
                <a:pathLst>
                  <a:path w="157163" h="214312">
                    <a:moveTo>
                      <a:pt x="f8" y="f9"/>
                    </a:moveTo>
                    <a:lnTo>
                      <a:pt x="f5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8" y="f17"/>
                    </a:lnTo>
                    <a:lnTo>
                      <a:pt x="f18" y="f19"/>
                    </a:lnTo>
                    <a:lnTo>
                      <a:pt x="f20" y="f7"/>
                    </a:lnTo>
                    <a:lnTo>
                      <a:pt x="f6" y="f21"/>
                    </a:lnTo>
                    <a:lnTo>
                      <a:pt x="f22" y="f5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0" name="Frihandsfigur 37">
                <a:extLst>
                  <a:ext uri="{FF2B5EF4-FFF2-40B4-BE49-F238E27FC236}">
                    <a16:creationId xmlns:a16="http://schemas.microsoft.com/office/drawing/2014/main" id="{904CB42B-7830-54EE-2A22-09F95A1813B2}"/>
                  </a:ext>
                </a:extLst>
              </p:cNvPr>
              <p:cNvSpPr/>
              <p:nvPr/>
            </p:nvSpPr>
            <p:spPr>
              <a:xfrm>
                <a:off x="8351260" y="4898340"/>
                <a:ext cx="958446" cy="111378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90563"/>
                  <a:gd name="f7" fmla="val 802481"/>
                  <a:gd name="f8" fmla="val 173831"/>
                  <a:gd name="f9" fmla="val 681038"/>
                  <a:gd name="f10" fmla="val 242888"/>
                  <a:gd name="f11" fmla="val 642938"/>
                  <a:gd name="f12" fmla="val 276225"/>
                  <a:gd name="f13" fmla="val 307181"/>
                  <a:gd name="f14" fmla="val 607219"/>
                  <a:gd name="f15" fmla="val 366713"/>
                  <a:gd name="f16" fmla="val 583406"/>
                  <a:gd name="f17" fmla="val 395288"/>
                  <a:gd name="f18" fmla="val 581025"/>
                  <a:gd name="f19" fmla="val 438150"/>
                  <a:gd name="f20" fmla="val 557213"/>
                  <a:gd name="f21" fmla="val 445294"/>
                  <a:gd name="f22" fmla="val 550069"/>
                  <a:gd name="f23" fmla="val 476250"/>
                  <a:gd name="f24" fmla="val 531019"/>
                  <a:gd name="f25" fmla="val 490538"/>
                  <a:gd name="f26" fmla="val 507206"/>
                  <a:gd name="f27" fmla="val 478631"/>
                  <a:gd name="f28" fmla="val 481013"/>
                  <a:gd name="f29" fmla="val 509588"/>
                  <a:gd name="f30" fmla="val 545306"/>
                  <a:gd name="f31" fmla="val 483394"/>
                  <a:gd name="f32" fmla="val 631031"/>
                  <a:gd name="f33" fmla="val 461963"/>
                  <a:gd name="f34" fmla="val 638175"/>
                  <a:gd name="f35" fmla="val 469106"/>
                  <a:gd name="f36" fmla="val 661988"/>
                  <a:gd name="f37" fmla="val 414338"/>
                  <a:gd name="f38" fmla="val 728663"/>
                  <a:gd name="f39" fmla="val 371475"/>
                  <a:gd name="f40" fmla="val 769144"/>
                  <a:gd name="f41" fmla="val 352425"/>
                  <a:gd name="f42" fmla="val 323850"/>
                  <a:gd name="f43" fmla="val 790575"/>
                  <a:gd name="f44" fmla="val 314325"/>
                  <a:gd name="f45" fmla="val 759619"/>
                  <a:gd name="f46" fmla="val 261938"/>
                  <a:gd name="f47" fmla="val 733425"/>
                  <a:gd name="f48" fmla="val 233363"/>
                  <a:gd name="f49" fmla="val 735806"/>
                  <a:gd name="f50" fmla="val 214313"/>
                  <a:gd name="f51" fmla="val 750094"/>
                  <a:gd name="f52" fmla="val 209550"/>
                  <a:gd name="f53" fmla="val 716756"/>
                  <a:gd name="f54" fmla="val 221456"/>
                  <a:gd name="f55" fmla="val 204788"/>
                  <a:gd name="f56" fmla="val 676275"/>
                  <a:gd name="f57" fmla="val 192881"/>
                  <a:gd name="f58" fmla="val 171450"/>
                  <a:gd name="f59" fmla="val 128588"/>
                  <a:gd name="f60" fmla="val 123825"/>
                  <a:gd name="f61" fmla="val 611981"/>
                  <a:gd name="f62" fmla="val 114300"/>
                  <a:gd name="f63" fmla="val 597694"/>
                  <a:gd name="f64" fmla="val 578644"/>
                  <a:gd name="f65" fmla="val 88106"/>
                  <a:gd name="f66" fmla="val 100013"/>
                  <a:gd name="f67" fmla="val 542925"/>
                  <a:gd name="f68" fmla="val 92869"/>
                  <a:gd name="f69" fmla="val 519113"/>
                  <a:gd name="f70" fmla="val 121444"/>
                  <a:gd name="f71" fmla="val 473869"/>
                  <a:gd name="f72" fmla="val 433388"/>
                  <a:gd name="f73" fmla="val 135731"/>
                  <a:gd name="f74" fmla="val 119063"/>
                  <a:gd name="f75" fmla="val 361950"/>
                  <a:gd name="f76" fmla="val 95250"/>
                  <a:gd name="f77" fmla="val 64294"/>
                  <a:gd name="f78" fmla="val 402431"/>
                  <a:gd name="f79" fmla="val 47625"/>
                  <a:gd name="f80" fmla="val 383381"/>
                  <a:gd name="f81" fmla="val 347663"/>
                  <a:gd name="f82" fmla="val 16669"/>
                  <a:gd name="f83" fmla="val 328613"/>
                  <a:gd name="f84" fmla="val 33338"/>
                  <a:gd name="f85" fmla="val 297656"/>
                  <a:gd name="f86" fmla="val 21431"/>
                  <a:gd name="f87" fmla="val 264319"/>
                  <a:gd name="f88" fmla="val 28575"/>
                  <a:gd name="f89" fmla="val 7144"/>
                  <a:gd name="f90" fmla="val 190500"/>
                  <a:gd name="f91" fmla="val 133350"/>
                  <a:gd name="f92" fmla="val 14288"/>
                  <a:gd name="f93" fmla="val 130969"/>
                  <a:gd name="f94" fmla="val 4763"/>
                  <a:gd name="f95" fmla="val 54769"/>
                  <a:gd name="f96" fmla="val 52388"/>
                  <a:gd name="f97" fmla="val 66675"/>
                  <a:gd name="f98" fmla="val 109538"/>
                  <a:gd name="f99" fmla="val 150019"/>
                  <a:gd name="f100" fmla="val 107156"/>
                  <a:gd name="f101" fmla="val 104775"/>
                  <a:gd name="f102" fmla="val 78581"/>
                  <a:gd name="f103" fmla="val 30956"/>
                  <a:gd name="f104" fmla="val 338138"/>
                  <a:gd name="f105" fmla="val 321469"/>
                  <a:gd name="f106" fmla="val 288131"/>
                  <a:gd name="f107" fmla="val 145256"/>
                  <a:gd name="f108" fmla="val 290513"/>
                  <a:gd name="f109" fmla="val 164306"/>
                  <a:gd name="f110" fmla="val 257175"/>
                  <a:gd name="f111" fmla="val 252413"/>
                  <a:gd name="f112" fmla="val 245269"/>
                  <a:gd name="f113" fmla="val 278606"/>
                  <a:gd name="f114" fmla="val 266700"/>
                  <a:gd name="f115" fmla="val 280988"/>
                  <a:gd name="f116" fmla="val 228600"/>
                  <a:gd name="f117" fmla="val 250031"/>
                  <a:gd name="f118" fmla="val 316706"/>
                  <a:gd name="f119" fmla="val 304800"/>
                  <a:gd name="f120" fmla="val 302419"/>
                  <a:gd name="f121" fmla="val 333375"/>
                  <a:gd name="f122" fmla="val 350044"/>
                  <a:gd name="f123" fmla="val 376238"/>
                  <a:gd name="f124" fmla="val 238125"/>
                  <a:gd name="f125" fmla="val 390525"/>
                  <a:gd name="f126" fmla="val 254794"/>
                  <a:gd name="f127" fmla="val 381000"/>
                  <a:gd name="f128" fmla="val 283369"/>
                  <a:gd name="f129" fmla="val 407194"/>
                  <a:gd name="f130" fmla="val 421481"/>
                  <a:gd name="f131" fmla="val 459581"/>
                  <a:gd name="f132" fmla="val 492919"/>
                  <a:gd name="f133" fmla="val 514350"/>
                  <a:gd name="f134" fmla="val 211931"/>
                  <a:gd name="f135" fmla="val 197644"/>
                  <a:gd name="f136" fmla="val 485775"/>
                  <a:gd name="f137" fmla="val 185738"/>
                  <a:gd name="f138" fmla="val 540544"/>
                  <a:gd name="f139" fmla="val 183356"/>
                  <a:gd name="f140" fmla="val 159544"/>
                  <a:gd name="f141" fmla="val 573881"/>
                  <a:gd name="f142" fmla="val 69056"/>
                  <a:gd name="f143" fmla="val 609600"/>
                  <a:gd name="f144" fmla="+- 0 0 -90"/>
                  <a:gd name="f145" fmla="*/ f3 1 690563"/>
                  <a:gd name="f146" fmla="*/ f4 1 802481"/>
                  <a:gd name="f147" fmla="+- f7 0 f5"/>
                  <a:gd name="f148" fmla="+- f6 0 f5"/>
                  <a:gd name="f149" fmla="*/ f144 f0 1"/>
                  <a:gd name="f150" fmla="*/ f148 1 690563"/>
                  <a:gd name="f151" fmla="*/ f147 1 802481"/>
                  <a:gd name="f152" fmla="*/ 690563 f148 1"/>
                  <a:gd name="f153" fmla="*/ 173831 f147 1"/>
                  <a:gd name="f154" fmla="*/ 681038 f148 1"/>
                  <a:gd name="f155" fmla="*/ 242888 f147 1"/>
                  <a:gd name="f156" fmla="*/ 642938 f148 1"/>
                  <a:gd name="f157" fmla="*/ 276225 f147 1"/>
                  <a:gd name="f158" fmla="*/ 307181 f147 1"/>
                  <a:gd name="f159" fmla="*/ 607219 f148 1"/>
                  <a:gd name="f160" fmla="*/ 366713 f147 1"/>
                  <a:gd name="f161" fmla="*/ 583406 f148 1"/>
                  <a:gd name="f162" fmla="*/ 395288 f147 1"/>
                  <a:gd name="f163" fmla="*/ 581025 f148 1"/>
                  <a:gd name="f164" fmla="*/ 438150 f147 1"/>
                  <a:gd name="f165" fmla="*/ 557213 f148 1"/>
                  <a:gd name="f166" fmla="*/ 445294 f147 1"/>
                  <a:gd name="f167" fmla="*/ 550069 f148 1"/>
                  <a:gd name="f168" fmla="*/ 476250 f147 1"/>
                  <a:gd name="f169" fmla="*/ 531019 f148 1"/>
                  <a:gd name="f170" fmla="*/ 490538 f147 1"/>
                  <a:gd name="f171" fmla="*/ 507206 f148 1"/>
                  <a:gd name="f172" fmla="*/ 478631 f147 1"/>
                  <a:gd name="f173" fmla="*/ 481013 f148 1"/>
                  <a:gd name="f174" fmla="*/ 481013 f147 1"/>
                  <a:gd name="f175" fmla="*/ 509588 f147 1"/>
                  <a:gd name="f176" fmla="*/ 490538 f148 1"/>
                  <a:gd name="f177" fmla="*/ 545306 f147 1"/>
                  <a:gd name="f178" fmla="*/ 483394 f148 1"/>
                  <a:gd name="f179" fmla="*/ 631031 f147 1"/>
                  <a:gd name="f180" fmla="*/ 461963 f148 1"/>
                  <a:gd name="f181" fmla="*/ 638175 f147 1"/>
                  <a:gd name="f182" fmla="*/ 469106 f148 1"/>
                  <a:gd name="f183" fmla="*/ 661988 f147 1"/>
                  <a:gd name="f184" fmla="*/ 414338 f148 1"/>
                  <a:gd name="f185" fmla="*/ 728663 f147 1"/>
                  <a:gd name="f186" fmla="*/ 371475 f148 1"/>
                  <a:gd name="f187" fmla="*/ 769144 f147 1"/>
                  <a:gd name="f188" fmla="*/ 352425 f148 1"/>
                  <a:gd name="f189" fmla="*/ 802481 f147 1"/>
                  <a:gd name="f190" fmla="*/ 323850 f148 1"/>
                  <a:gd name="f191" fmla="*/ 790575 f147 1"/>
                  <a:gd name="f192" fmla="*/ 314325 f148 1"/>
                  <a:gd name="f193" fmla="*/ 759619 f147 1"/>
                  <a:gd name="f194" fmla="*/ 261938 f148 1"/>
                  <a:gd name="f195" fmla="*/ 733425 f147 1"/>
                  <a:gd name="f196" fmla="*/ 233363 f148 1"/>
                  <a:gd name="f197" fmla="*/ 735806 f147 1"/>
                  <a:gd name="f198" fmla="*/ 214313 f148 1"/>
                  <a:gd name="f199" fmla="*/ 750094 f147 1"/>
                  <a:gd name="f200" fmla="*/ 209550 f148 1"/>
                  <a:gd name="f201" fmla="*/ 716756 f147 1"/>
                  <a:gd name="f202" fmla="*/ 221456 f148 1"/>
                  <a:gd name="f203" fmla="*/ 690563 f147 1"/>
                  <a:gd name="f204" fmla="*/ 204788 f148 1"/>
                  <a:gd name="f205" fmla="*/ 676275 f147 1"/>
                  <a:gd name="f206" fmla="*/ 192881 f148 1"/>
                  <a:gd name="f207" fmla="*/ 171450 f148 1"/>
                  <a:gd name="f208" fmla="*/ 642938 f147 1"/>
                  <a:gd name="f209" fmla="*/ 128588 f148 1"/>
                  <a:gd name="f210" fmla="*/ 123825 f148 1"/>
                  <a:gd name="f211" fmla="*/ 611981 f147 1"/>
                  <a:gd name="f212" fmla="*/ 114300 f148 1"/>
                  <a:gd name="f213" fmla="*/ 597694 f147 1"/>
                  <a:gd name="f214" fmla="*/ 578644 f147 1"/>
                  <a:gd name="f215" fmla="*/ 88106 f148 1"/>
                  <a:gd name="f216" fmla="*/ 100013 f148 1"/>
                  <a:gd name="f217" fmla="*/ 542925 f147 1"/>
                  <a:gd name="f218" fmla="*/ 92869 f148 1"/>
                  <a:gd name="f219" fmla="*/ 519113 f147 1"/>
                  <a:gd name="f220" fmla="*/ 121444 f148 1"/>
                  <a:gd name="f221" fmla="*/ 473869 f147 1"/>
                  <a:gd name="f222" fmla="*/ 433388 f147 1"/>
                  <a:gd name="f223" fmla="*/ 135731 f148 1"/>
                  <a:gd name="f224" fmla="*/ 119063 f148 1"/>
                  <a:gd name="f225" fmla="*/ 361950 f147 1"/>
                  <a:gd name="f226" fmla="*/ 95250 f148 1"/>
                  <a:gd name="f227" fmla="*/ 64294 f148 1"/>
                  <a:gd name="f228" fmla="*/ 402431 f147 1"/>
                  <a:gd name="f229" fmla="*/ 47625 f148 1"/>
                  <a:gd name="f230" fmla="*/ 383381 f147 1"/>
                  <a:gd name="f231" fmla="*/ 347663 f147 1"/>
                  <a:gd name="f232" fmla="*/ 16669 f148 1"/>
                  <a:gd name="f233" fmla="*/ 328613 f147 1"/>
                  <a:gd name="f234" fmla="*/ 33338 f148 1"/>
                  <a:gd name="f235" fmla="*/ 297656 f147 1"/>
                  <a:gd name="f236" fmla="*/ 21431 f148 1"/>
                  <a:gd name="f237" fmla="*/ 264319 f147 1"/>
                  <a:gd name="f238" fmla="*/ 28575 f148 1"/>
                  <a:gd name="f239" fmla="*/ 7144 f148 1"/>
                  <a:gd name="f240" fmla="*/ 190500 f147 1"/>
                  <a:gd name="f241" fmla="*/ 0 f148 1"/>
                  <a:gd name="f242" fmla="*/ 133350 f147 1"/>
                  <a:gd name="f243" fmla="*/ 14288 f148 1"/>
                  <a:gd name="f244" fmla="*/ 130969 f147 1"/>
                  <a:gd name="f245" fmla="*/ 4763 f148 1"/>
                  <a:gd name="f246" fmla="*/ 100013 f147 1"/>
                  <a:gd name="f247" fmla="*/ 64294 f147 1"/>
                  <a:gd name="f248" fmla="*/ 54769 f148 1"/>
                  <a:gd name="f249" fmla="*/ 52388 f147 1"/>
                  <a:gd name="f250" fmla="*/ 66675 f148 1"/>
                  <a:gd name="f251" fmla="*/ 109538 f147 1"/>
                  <a:gd name="f252" fmla="*/ 150019 f147 1"/>
                  <a:gd name="f253" fmla="*/ 107156 f148 1"/>
                  <a:gd name="f254" fmla="*/ 135731 f147 1"/>
                  <a:gd name="f255" fmla="*/ 104775 f148 1"/>
                  <a:gd name="f256" fmla="*/ 92869 f147 1"/>
                  <a:gd name="f257" fmla="*/ 78581 f147 1"/>
                  <a:gd name="f258" fmla="*/ 133350 f148 1"/>
                  <a:gd name="f259" fmla="*/ 30956 f147 1"/>
                  <a:gd name="f260" fmla="*/ 0 f147 1"/>
                  <a:gd name="f261" fmla="*/ 338138 f148 1"/>
                  <a:gd name="f262" fmla="*/ 321469 f148 1"/>
                  <a:gd name="f263" fmla="*/ 288131 f148 1"/>
                  <a:gd name="f264" fmla="*/ 145256 f147 1"/>
                  <a:gd name="f265" fmla="*/ 290513 f148 1"/>
                  <a:gd name="f266" fmla="*/ 164306 f147 1"/>
                  <a:gd name="f267" fmla="*/ 257175 f148 1"/>
                  <a:gd name="f268" fmla="*/ 214313 f147 1"/>
                  <a:gd name="f269" fmla="*/ 252413 f148 1"/>
                  <a:gd name="f270" fmla="*/ 245269 f147 1"/>
                  <a:gd name="f271" fmla="*/ 278606 f148 1"/>
                  <a:gd name="f272" fmla="*/ 266700 f148 1"/>
                  <a:gd name="f273" fmla="*/ 280988 f147 1"/>
                  <a:gd name="f274" fmla="*/ 228600 f148 1"/>
                  <a:gd name="f275" fmla="*/ 314325 f147 1"/>
                  <a:gd name="f276" fmla="*/ 250031 f148 1"/>
                  <a:gd name="f277" fmla="*/ 280988 f148 1"/>
                  <a:gd name="f278" fmla="*/ 316706 f147 1"/>
                  <a:gd name="f279" fmla="*/ 304800 f148 1"/>
                  <a:gd name="f280" fmla="*/ 302419 f147 1"/>
                  <a:gd name="f281" fmla="*/ 333375 f148 1"/>
                  <a:gd name="f282" fmla="*/ 350044 f148 1"/>
                  <a:gd name="f283" fmla="*/ 257175 f147 1"/>
                  <a:gd name="f284" fmla="*/ 376238 f148 1"/>
                  <a:gd name="f285" fmla="*/ 238125 f147 1"/>
                  <a:gd name="f286" fmla="*/ 390525 f148 1"/>
                  <a:gd name="f287" fmla="*/ 254794 f147 1"/>
                  <a:gd name="f288" fmla="*/ 381000 f148 1"/>
                  <a:gd name="f289" fmla="*/ 283369 f147 1"/>
                  <a:gd name="f290" fmla="*/ 407194 f148 1"/>
                  <a:gd name="f291" fmla="*/ 304800 f147 1"/>
                  <a:gd name="f292" fmla="*/ 421481 f148 1"/>
                  <a:gd name="f293" fmla="*/ 459581 f148 1"/>
                  <a:gd name="f294" fmla="*/ 492919 f148 1"/>
                  <a:gd name="f295" fmla="*/ 514350 f148 1"/>
                  <a:gd name="f296" fmla="*/ 209550 f147 1"/>
                  <a:gd name="f297" fmla="*/ 211931 f147 1"/>
                  <a:gd name="f298" fmla="*/ 478631 f148 1"/>
                  <a:gd name="f299" fmla="*/ 197644 f147 1"/>
                  <a:gd name="f300" fmla="*/ 485775 f148 1"/>
                  <a:gd name="f301" fmla="*/ 509588 f148 1"/>
                  <a:gd name="f302" fmla="*/ 185738 f147 1"/>
                  <a:gd name="f303" fmla="*/ 540544 f148 1"/>
                  <a:gd name="f304" fmla="*/ 183356 f147 1"/>
                  <a:gd name="f305" fmla="*/ 545306 f148 1"/>
                  <a:gd name="f306" fmla="*/ 159544 f147 1"/>
                  <a:gd name="f307" fmla="*/ 542925 f148 1"/>
                  <a:gd name="f308" fmla="*/ 573881 f148 1"/>
                  <a:gd name="f309" fmla="*/ 69056 f147 1"/>
                  <a:gd name="f310" fmla="*/ 609600 f148 1"/>
                  <a:gd name="f311" fmla="*/ 47625 f147 1"/>
                  <a:gd name="f312" fmla="*/ f149 1 f2"/>
                  <a:gd name="f313" fmla="*/ f152 1 690563"/>
                  <a:gd name="f314" fmla="*/ f153 1 802481"/>
                  <a:gd name="f315" fmla="*/ f154 1 690563"/>
                  <a:gd name="f316" fmla="*/ f155 1 802481"/>
                  <a:gd name="f317" fmla="*/ f156 1 690563"/>
                  <a:gd name="f318" fmla="*/ f157 1 802481"/>
                  <a:gd name="f319" fmla="*/ f158 1 802481"/>
                  <a:gd name="f320" fmla="*/ f159 1 690563"/>
                  <a:gd name="f321" fmla="*/ f160 1 802481"/>
                  <a:gd name="f322" fmla="*/ f161 1 690563"/>
                  <a:gd name="f323" fmla="*/ f162 1 802481"/>
                  <a:gd name="f324" fmla="*/ f163 1 690563"/>
                  <a:gd name="f325" fmla="*/ f164 1 802481"/>
                  <a:gd name="f326" fmla="*/ f165 1 690563"/>
                  <a:gd name="f327" fmla="*/ f166 1 802481"/>
                  <a:gd name="f328" fmla="*/ f167 1 690563"/>
                  <a:gd name="f329" fmla="*/ f168 1 802481"/>
                  <a:gd name="f330" fmla="*/ f169 1 690563"/>
                  <a:gd name="f331" fmla="*/ f170 1 802481"/>
                  <a:gd name="f332" fmla="*/ f171 1 690563"/>
                  <a:gd name="f333" fmla="*/ f172 1 802481"/>
                  <a:gd name="f334" fmla="*/ f173 1 690563"/>
                  <a:gd name="f335" fmla="*/ f174 1 802481"/>
                  <a:gd name="f336" fmla="*/ f175 1 802481"/>
                  <a:gd name="f337" fmla="*/ f176 1 690563"/>
                  <a:gd name="f338" fmla="*/ f177 1 802481"/>
                  <a:gd name="f339" fmla="*/ f178 1 690563"/>
                  <a:gd name="f340" fmla="*/ f179 1 802481"/>
                  <a:gd name="f341" fmla="*/ f180 1 690563"/>
                  <a:gd name="f342" fmla="*/ f181 1 802481"/>
                  <a:gd name="f343" fmla="*/ f182 1 690563"/>
                  <a:gd name="f344" fmla="*/ f183 1 802481"/>
                  <a:gd name="f345" fmla="*/ f184 1 690563"/>
                  <a:gd name="f346" fmla="*/ f185 1 802481"/>
                  <a:gd name="f347" fmla="*/ f186 1 690563"/>
                  <a:gd name="f348" fmla="*/ f187 1 802481"/>
                  <a:gd name="f349" fmla="*/ f188 1 690563"/>
                  <a:gd name="f350" fmla="*/ f189 1 802481"/>
                  <a:gd name="f351" fmla="*/ f190 1 690563"/>
                  <a:gd name="f352" fmla="*/ f191 1 802481"/>
                  <a:gd name="f353" fmla="*/ f192 1 690563"/>
                  <a:gd name="f354" fmla="*/ f193 1 802481"/>
                  <a:gd name="f355" fmla="*/ f194 1 690563"/>
                  <a:gd name="f356" fmla="*/ f195 1 802481"/>
                  <a:gd name="f357" fmla="*/ f196 1 690563"/>
                  <a:gd name="f358" fmla="*/ f197 1 802481"/>
                  <a:gd name="f359" fmla="*/ f198 1 690563"/>
                  <a:gd name="f360" fmla="*/ f199 1 802481"/>
                  <a:gd name="f361" fmla="*/ f200 1 690563"/>
                  <a:gd name="f362" fmla="*/ f201 1 802481"/>
                  <a:gd name="f363" fmla="*/ f202 1 690563"/>
                  <a:gd name="f364" fmla="*/ f203 1 802481"/>
                  <a:gd name="f365" fmla="*/ f204 1 690563"/>
                  <a:gd name="f366" fmla="*/ f205 1 802481"/>
                  <a:gd name="f367" fmla="*/ f206 1 690563"/>
                  <a:gd name="f368" fmla="*/ f207 1 690563"/>
                  <a:gd name="f369" fmla="*/ f208 1 802481"/>
                  <a:gd name="f370" fmla="*/ f209 1 690563"/>
                  <a:gd name="f371" fmla="*/ f210 1 690563"/>
                  <a:gd name="f372" fmla="*/ f211 1 802481"/>
                  <a:gd name="f373" fmla="*/ f212 1 690563"/>
                  <a:gd name="f374" fmla="*/ f213 1 802481"/>
                  <a:gd name="f375" fmla="*/ f214 1 802481"/>
                  <a:gd name="f376" fmla="*/ f215 1 690563"/>
                  <a:gd name="f377" fmla="*/ f216 1 690563"/>
                  <a:gd name="f378" fmla="*/ f217 1 802481"/>
                  <a:gd name="f379" fmla="*/ f218 1 690563"/>
                  <a:gd name="f380" fmla="*/ f219 1 802481"/>
                  <a:gd name="f381" fmla="*/ f220 1 690563"/>
                  <a:gd name="f382" fmla="*/ f221 1 802481"/>
                  <a:gd name="f383" fmla="*/ f222 1 802481"/>
                  <a:gd name="f384" fmla="*/ f223 1 690563"/>
                  <a:gd name="f385" fmla="*/ f224 1 690563"/>
                  <a:gd name="f386" fmla="*/ f225 1 802481"/>
                  <a:gd name="f387" fmla="*/ f226 1 690563"/>
                  <a:gd name="f388" fmla="*/ f227 1 690563"/>
                  <a:gd name="f389" fmla="*/ f228 1 802481"/>
                  <a:gd name="f390" fmla="*/ f229 1 690563"/>
                  <a:gd name="f391" fmla="*/ f230 1 802481"/>
                  <a:gd name="f392" fmla="*/ f231 1 802481"/>
                  <a:gd name="f393" fmla="*/ f232 1 690563"/>
                  <a:gd name="f394" fmla="*/ f233 1 802481"/>
                  <a:gd name="f395" fmla="*/ f234 1 690563"/>
                  <a:gd name="f396" fmla="*/ f235 1 802481"/>
                  <a:gd name="f397" fmla="*/ f236 1 690563"/>
                  <a:gd name="f398" fmla="*/ f237 1 802481"/>
                  <a:gd name="f399" fmla="*/ f238 1 690563"/>
                  <a:gd name="f400" fmla="*/ f239 1 690563"/>
                  <a:gd name="f401" fmla="*/ f240 1 802481"/>
                  <a:gd name="f402" fmla="*/ f241 1 690563"/>
                  <a:gd name="f403" fmla="*/ f242 1 802481"/>
                  <a:gd name="f404" fmla="*/ f243 1 690563"/>
                  <a:gd name="f405" fmla="*/ f244 1 802481"/>
                  <a:gd name="f406" fmla="*/ f245 1 690563"/>
                  <a:gd name="f407" fmla="*/ f246 1 802481"/>
                  <a:gd name="f408" fmla="*/ f247 1 802481"/>
                  <a:gd name="f409" fmla="*/ f248 1 690563"/>
                  <a:gd name="f410" fmla="*/ f249 1 802481"/>
                  <a:gd name="f411" fmla="*/ f250 1 690563"/>
                  <a:gd name="f412" fmla="*/ f251 1 802481"/>
                  <a:gd name="f413" fmla="*/ f252 1 802481"/>
                  <a:gd name="f414" fmla="*/ f253 1 690563"/>
                  <a:gd name="f415" fmla="*/ f254 1 802481"/>
                  <a:gd name="f416" fmla="*/ f255 1 690563"/>
                  <a:gd name="f417" fmla="*/ f256 1 802481"/>
                  <a:gd name="f418" fmla="*/ f257 1 802481"/>
                  <a:gd name="f419" fmla="*/ f258 1 690563"/>
                  <a:gd name="f420" fmla="*/ f259 1 802481"/>
                  <a:gd name="f421" fmla="*/ f260 1 802481"/>
                  <a:gd name="f422" fmla="*/ f261 1 690563"/>
                  <a:gd name="f423" fmla="*/ f262 1 690563"/>
                  <a:gd name="f424" fmla="*/ f263 1 690563"/>
                  <a:gd name="f425" fmla="*/ f264 1 802481"/>
                  <a:gd name="f426" fmla="*/ f265 1 690563"/>
                  <a:gd name="f427" fmla="*/ f266 1 802481"/>
                  <a:gd name="f428" fmla="*/ f267 1 690563"/>
                  <a:gd name="f429" fmla="*/ f268 1 802481"/>
                  <a:gd name="f430" fmla="*/ f269 1 690563"/>
                  <a:gd name="f431" fmla="*/ f270 1 802481"/>
                  <a:gd name="f432" fmla="*/ f271 1 690563"/>
                  <a:gd name="f433" fmla="*/ f272 1 690563"/>
                  <a:gd name="f434" fmla="*/ f273 1 802481"/>
                  <a:gd name="f435" fmla="*/ f274 1 690563"/>
                  <a:gd name="f436" fmla="*/ f275 1 802481"/>
                  <a:gd name="f437" fmla="*/ f276 1 690563"/>
                  <a:gd name="f438" fmla="*/ f277 1 690563"/>
                  <a:gd name="f439" fmla="*/ f278 1 802481"/>
                  <a:gd name="f440" fmla="*/ f279 1 690563"/>
                  <a:gd name="f441" fmla="*/ f280 1 802481"/>
                  <a:gd name="f442" fmla="*/ f281 1 690563"/>
                  <a:gd name="f443" fmla="*/ f282 1 690563"/>
                  <a:gd name="f444" fmla="*/ f283 1 802481"/>
                  <a:gd name="f445" fmla="*/ f284 1 690563"/>
                  <a:gd name="f446" fmla="*/ f285 1 802481"/>
                  <a:gd name="f447" fmla="*/ f286 1 690563"/>
                  <a:gd name="f448" fmla="*/ f287 1 802481"/>
                  <a:gd name="f449" fmla="*/ f288 1 690563"/>
                  <a:gd name="f450" fmla="*/ f289 1 802481"/>
                  <a:gd name="f451" fmla="*/ f290 1 690563"/>
                  <a:gd name="f452" fmla="*/ f291 1 802481"/>
                  <a:gd name="f453" fmla="*/ f292 1 690563"/>
                  <a:gd name="f454" fmla="*/ f293 1 690563"/>
                  <a:gd name="f455" fmla="*/ f294 1 690563"/>
                  <a:gd name="f456" fmla="*/ f295 1 690563"/>
                  <a:gd name="f457" fmla="*/ f296 1 802481"/>
                  <a:gd name="f458" fmla="*/ f297 1 802481"/>
                  <a:gd name="f459" fmla="*/ f298 1 690563"/>
                  <a:gd name="f460" fmla="*/ f299 1 802481"/>
                  <a:gd name="f461" fmla="*/ f300 1 690563"/>
                  <a:gd name="f462" fmla="*/ f301 1 690563"/>
                  <a:gd name="f463" fmla="*/ f302 1 802481"/>
                  <a:gd name="f464" fmla="*/ f303 1 690563"/>
                  <a:gd name="f465" fmla="*/ f304 1 802481"/>
                  <a:gd name="f466" fmla="*/ f305 1 690563"/>
                  <a:gd name="f467" fmla="*/ f306 1 802481"/>
                  <a:gd name="f468" fmla="*/ f307 1 690563"/>
                  <a:gd name="f469" fmla="*/ f308 1 690563"/>
                  <a:gd name="f470" fmla="*/ f309 1 802481"/>
                  <a:gd name="f471" fmla="*/ f310 1 690563"/>
                  <a:gd name="f472" fmla="*/ f311 1 802481"/>
                  <a:gd name="f473" fmla="*/ f5 1 f150"/>
                  <a:gd name="f474" fmla="*/ f6 1 f150"/>
                  <a:gd name="f475" fmla="*/ f5 1 f151"/>
                  <a:gd name="f476" fmla="*/ f7 1 f151"/>
                  <a:gd name="f477" fmla="+- f312 0 f1"/>
                  <a:gd name="f478" fmla="*/ f313 1 f150"/>
                  <a:gd name="f479" fmla="*/ f314 1 f151"/>
                  <a:gd name="f480" fmla="*/ f315 1 f150"/>
                  <a:gd name="f481" fmla="*/ f316 1 f151"/>
                  <a:gd name="f482" fmla="*/ f317 1 f150"/>
                  <a:gd name="f483" fmla="*/ f318 1 f151"/>
                  <a:gd name="f484" fmla="*/ f319 1 f151"/>
                  <a:gd name="f485" fmla="*/ f320 1 f150"/>
                  <a:gd name="f486" fmla="*/ f321 1 f151"/>
                  <a:gd name="f487" fmla="*/ f322 1 f150"/>
                  <a:gd name="f488" fmla="*/ f323 1 f151"/>
                  <a:gd name="f489" fmla="*/ f324 1 f150"/>
                  <a:gd name="f490" fmla="*/ f325 1 f151"/>
                  <a:gd name="f491" fmla="*/ f326 1 f150"/>
                  <a:gd name="f492" fmla="*/ f327 1 f151"/>
                  <a:gd name="f493" fmla="*/ f328 1 f150"/>
                  <a:gd name="f494" fmla="*/ f329 1 f151"/>
                  <a:gd name="f495" fmla="*/ f330 1 f150"/>
                  <a:gd name="f496" fmla="*/ f331 1 f151"/>
                  <a:gd name="f497" fmla="*/ f332 1 f150"/>
                  <a:gd name="f498" fmla="*/ f333 1 f151"/>
                  <a:gd name="f499" fmla="*/ f334 1 f150"/>
                  <a:gd name="f500" fmla="*/ f335 1 f151"/>
                  <a:gd name="f501" fmla="*/ f336 1 f151"/>
                  <a:gd name="f502" fmla="*/ f337 1 f150"/>
                  <a:gd name="f503" fmla="*/ f338 1 f151"/>
                  <a:gd name="f504" fmla="*/ f339 1 f150"/>
                  <a:gd name="f505" fmla="*/ f340 1 f151"/>
                  <a:gd name="f506" fmla="*/ f341 1 f150"/>
                  <a:gd name="f507" fmla="*/ f342 1 f151"/>
                  <a:gd name="f508" fmla="*/ f343 1 f150"/>
                  <a:gd name="f509" fmla="*/ f344 1 f151"/>
                  <a:gd name="f510" fmla="*/ f345 1 f150"/>
                  <a:gd name="f511" fmla="*/ f346 1 f151"/>
                  <a:gd name="f512" fmla="*/ f347 1 f150"/>
                  <a:gd name="f513" fmla="*/ f348 1 f151"/>
                  <a:gd name="f514" fmla="*/ f349 1 f150"/>
                  <a:gd name="f515" fmla="*/ f350 1 f151"/>
                  <a:gd name="f516" fmla="*/ f351 1 f150"/>
                  <a:gd name="f517" fmla="*/ f352 1 f151"/>
                  <a:gd name="f518" fmla="*/ f353 1 f150"/>
                  <a:gd name="f519" fmla="*/ f354 1 f151"/>
                  <a:gd name="f520" fmla="*/ f355 1 f150"/>
                  <a:gd name="f521" fmla="*/ f356 1 f151"/>
                  <a:gd name="f522" fmla="*/ f357 1 f150"/>
                  <a:gd name="f523" fmla="*/ f358 1 f151"/>
                  <a:gd name="f524" fmla="*/ f359 1 f150"/>
                  <a:gd name="f525" fmla="*/ f360 1 f151"/>
                  <a:gd name="f526" fmla="*/ f361 1 f150"/>
                  <a:gd name="f527" fmla="*/ f362 1 f151"/>
                  <a:gd name="f528" fmla="*/ f363 1 f150"/>
                  <a:gd name="f529" fmla="*/ f364 1 f151"/>
                  <a:gd name="f530" fmla="*/ f365 1 f150"/>
                  <a:gd name="f531" fmla="*/ f366 1 f151"/>
                  <a:gd name="f532" fmla="*/ f367 1 f150"/>
                  <a:gd name="f533" fmla="*/ f368 1 f150"/>
                  <a:gd name="f534" fmla="*/ f369 1 f151"/>
                  <a:gd name="f535" fmla="*/ f370 1 f150"/>
                  <a:gd name="f536" fmla="*/ f371 1 f150"/>
                  <a:gd name="f537" fmla="*/ f372 1 f151"/>
                  <a:gd name="f538" fmla="*/ f373 1 f150"/>
                  <a:gd name="f539" fmla="*/ f374 1 f151"/>
                  <a:gd name="f540" fmla="*/ f375 1 f151"/>
                  <a:gd name="f541" fmla="*/ f376 1 f150"/>
                  <a:gd name="f542" fmla="*/ f377 1 f150"/>
                  <a:gd name="f543" fmla="*/ f378 1 f151"/>
                  <a:gd name="f544" fmla="*/ f379 1 f150"/>
                  <a:gd name="f545" fmla="*/ f380 1 f151"/>
                  <a:gd name="f546" fmla="*/ f381 1 f150"/>
                  <a:gd name="f547" fmla="*/ f382 1 f151"/>
                  <a:gd name="f548" fmla="*/ f383 1 f151"/>
                  <a:gd name="f549" fmla="*/ f384 1 f150"/>
                  <a:gd name="f550" fmla="*/ f385 1 f150"/>
                  <a:gd name="f551" fmla="*/ f386 1 f151"/>
                  <a:gd name="f552" fmla="*/ f387 1 f150"/>
                  <a:gd name="f553" fmla="*/ f388 1 f150"/>
                  <a:gd name="f554" fmla="*/ f389 1 f151"/>
                  <a:gd name="f555" fmla="*/ f390 1 f150"/>
                  <a:gd name="f556" fmla="*/ f391 1 f151"/>
                  <a:gd name="f557" fmla="*/ f392 1 f151"/>
                  <a:gd name="f558" fmla="*/ f393 1 f150"/>
                  <a:gd name="f559" fmla="*/ f394 1 f151"/>
                  <a:gd name="f560" fmla="*/ f395 1 f150"/>
                  <a:gd name="f561" fmla="*/ f396 1 f151"/>
                  <a:gd name="f562" fmla="*/ f397 1 f150"/>
                  <a:gd name="f563" fmla="*/ f398 1 f151"/>
                  <a:gd name="f564" fmla="*/ f399 1 f150"/>
                  <a:gd name="f565" fmla="*/ f400 1 f150"/>
                  <a:gd name="f566" fmla="*/ f401 1 f151"/>
                  <a:gd name="f567" fmla="*/ f402 1 f150"/>
                  <a:gd name="f568" fmla="*/ f403 1 f151"/>
                  <a:gd name="f569" fmla="*/ f404 1 f150"/>
                  <a:gd name="f570" fmla="*/ f405 1 f151"/>
                  <a:gd name="f571" fmla="*/ f406 1 f150"/>
                  <a:gd name="f572" fmla="*/ f407 1 f151"/>
                  <a:gd name="f573" fmla="*/ f408 1 f151"/>
                  <a:gd name="f574" fmla="*/ f409 1 f150"/>
                  <a:gd name="f575" fmla="*/ f410 1 f151"/>
                  <a:gd name="f576" fmla="*/ f411 1 f150"/>
                  <a:gd name="f577" fmla="*/ f412 1 f151"/>
                  <a:gd name="f578" fmla="*/ f413 1 f151"/>
                  <a:gd name="f579" fmla="*/ f414 1 f150"/>
                  <a:gd name="f580" fmla="*/ f415 1 f151"/>
                  <a:gd name="f581" fmla="*/ f416 1 f150"/>
                  <a:gd name="f582" fmla="*/ f417 1 f151"/>
                  <a:gd name="f583" fmla="*/ f418 1 f151"/>
                  <a:gd name="f584" fmla="*/ f419 1 f150"/>
                  <a:gd name="f585" fmla="*/ f420 1 f151"/>
                  <a:gd name="f586" fmla="*/ f421 1 f151"/>
                  <a:gd name="f587" fmla="*/ f422 1 f150"/>
                  <a:gd name="f588" fmla="*/ f423 1 f150"/>
                  <a:gd name="f589" fmla="*/ f424 1 f150"/>
                  <a:gd name="f590" fmla="*/ f425 1 f151"/>
                  <a:gd name="f591" fmla="*/ f426 1 f150"/>
                  <a:gd name="f592" fmla="*/ f427 1 f151"/>
                  <a:gd name="f593" fmla="*/ f428 1 f150"/>
                  <a:gd name="f594" fmla="*/ f429 1 f151"/>
                  <a:gd name="f595" fmla="*/ f430 1 f150"/>
                  <a:gd name="f596" fmla="*/ f431 1 f151"/>
                  <a:gd name="f597" fmla="*/ f432 1 f150"/>
                  <a:gd name="f598" fmla="*/ f433 1 f150"/>
                  <a:gd name="f599" fmla="*/ f434 1 f151"/>
                  <a:gd name="f600" fmla="*/ f435 1 f150"/>
                  <a:gd name="f601" fmla="*/ f436 1 f151"/>
                  <a:gd name="f602" fmla="*/ f437 1 f150"/>
                  <a:gd name="f603" fmla="*/ f438 1 f150"/>
                  <a:gd name="f604" fmla="*/ f439 1 f151"/>
                  <a:gd name="f605" fmla="*/ f440 1 f150"/>
                  <a:gd name="f606" fmla="*/ f441 1 f151"/>
                  <a:gd name="f607" fmla="*/ f442 1 f150"/>
                  <a:gd name="f608" fmla="*/ f443 1 f150"/>
                  <a:gd name="f609" fmla="*/ f444 1 f151"/>
                  <a:gd name="f610" fmla="*/ f445 1 f150"/>
                  <a:gd name="f611" fmla="*/ f446 1 f151"/>
                  <a:gd name="f612" fmla="*/ f447 1 f150"/>
                  <a:gd name="f613" fmla="*/ f448 1 f151"/>
                  <a:gd name="f614" fmla="*/ f449 1 f150"/>
                  <a:gd name="f615" fmla="*/ f450 1 f151"/>
                  <a:gd name="f616" fmla="*/ f451 1 f150"/>
                  <a:gd name="f617" fmla="*/ f452 1 f151"/>
                  <a:gd name="f618" fmla="*/ f453 1 f150"/>
                  <a:gd name="f619" fmla="*/ f454 1 f150"/>
                  <a:gd name="f620" fmla="*/ f455 1 f150"/>
                  <a:gd name="f621" fmla="*/ f456 1 f150"/>
                  <a:gd name="f622" fmla="*/ f457 1 f151"/>
                  <a:gd name="f623" fmla="*/ f458 1 f151"/>
                  <a:gd name="f624" fmla="*/ f459 1 f150"/>
                  <a:gd name="f625" fmla="*/ f460 1 f151"/>
                  <a:gd name="f626" fmla="*/ f461 1 f150"/>
                  <a:gd name="f627" fmla="*/ f462 1 f150"/>
                  <a:gd name="f628" fmla="*/ f463 1 f151"/>
                  <a:gd name="f629" fmla="*/ f464 1 f150"/>
                  <a:gd name="f630" fmla="*/ f465 1 f151"/>
                  <a:gd name="f631" fmla="*/ f466 1 f150"/>
                  <a:gd name="f632" fmla="*/ f467 1 f151"/>
                  <a:gd name="f633" fmla="*/ f468 1 f150"/>
                  <a:gd name="f634" fmla="*/ f469 1 f150"/>
                  <a:gd name="f635" fmla="*/ f470 1 f151"/>
                  <a:gd name="f636" fmla="*/ f471 1 f150"/>
                  <a:gd name="f637" fmla="*/ f472 1 f151"/>
                  <a:gd name="f638" fmla="*/ f473 f145 1"/>
                  <a:gd name="f639" fmla="*/ f474 f145 1"/>
                  <a:gd name="f640" fmla="*/ f476 f146 1"/>
                  <a:gd name="f641" fmla="*/ f475 f146 1"/>
                  <a:gd name="f642" fmla="*/ f478 f145 1"/>
                  <a:gd name="f643" fmla="*/ f479 f146 1"/>
                  <a:gd name="f644" fmla="*/ f480 f145 1"/>
                  <a:gd name="f645" fmla="*/ f481 f146 1"/>
                  <a:gd name="f646" fmla="*/ f482 f145 1"/>
                  <a:gd name="f647" fmla="*/ f483 f146 1"/>
                  <a:gd name="f648" fmla="*/ f484 f146 1"/>
                  <a:gd name="f649" fmla="*/ f485 f145 1"/>
                  <a:gd name="f650" fmla="*/ f486 f146 1"/>
                  <a:gd name="f651" fmla="*/ f487 f145 1"/>
                  <a:gd name="f652" fmla="*/ f488 f146 1"/>
                  <a:gd name="f653" fmla="*/ f489 f145 1"/>
                  <a:gd name="f654" fmla="*/ f490 f146 1"/>
                  <a:gd name="f655" fmla="*/ f491 f145 1"/>
                  <a:gd name="f656" fmla="*/ f492 f146 1"/>
                  <a:gd name="f657" fmla="*/ f493 f145 1"/>
                  <a:gd name="f658" fmla="*/ f494 f146 1"/>
                  <a:gd name="f659" fmla="*/ f495 f145 1"/>
                  <a:gd name="f660" fmla="*/ f496 f146 1"/>
                  <a:gd name="f661" fmla="*/ f497 f145 1"/>
                  <a:gd name="f662" fmla="*/ f498 f146 1"/>
                  <a:gd name="f663" fmla="*/ f499 f145 1"/>
                  <a:gd name="f664" fmla="*/ f500 f146 1"/>
                  <a:gd name="f665" fmla="*/ f501 f146 1"/>
                  <a:gd name="f666" fmla="*/ f502 f145 1"/>
                  <a:gd name="f667" fmla="*/ f503 f146 1"/>
                  <a:gd name="f668" fmla="*/ f504 f145 1"/>
                  <a:gd name="f669" fmla="*/ f505 f146 1"/>
                  <a:gd name="f670" fmla="*/ f506 f145 1"/>
                  <a:gd name="f671" fmla="*/ f507 f146 1"/>
                  <a:gd name="f672" fmla="*/ f508 f145 1"/>
                  <a:gd name="f673" fmla="*/ f509 f146 1"/>
                  <a:gd name="f674" fmla="*/ f510 f145 1"/>
                  <a:gd name="f675" fmla="*/ f511 f146 1"/>
                  <a:gd name="f676" fmla="*/ f512 f145 1"/>
                  <a:gd name="f677" fmla="*/ f513 f146 1"/>
                  <a:gd name="f678" fmla="*/ f514 f145 1"/>
                  <a:gd name="f679" fmla="*/ f515 f146 1"/>
                  <a:gd name="f680" fmla="*/ f516 f145 1"/>
                  <a:gd name="f681" fmla="*/ f517 f146 1"/>
                  <a:gd name="f682" fmla="*/ f518 f145 1"/>
                  <a:gd name="f683" fmla="*/ f519 f146 1"/>
                  <a:gd name="f684" fmla="*/ f520 f145 1"/>
                  <a:gd name="f685" fmla="*/ f521 f146 1"/>
                  <a:gd name="f686" fmla="*/ f522 f145 1"/>
                  <a:gd name="f687" fmla="*/ f523 f146 1"/>
                  <a:gd name="f688" fmla="*/ f524 f145 1"/>
                  <a:gd name="f689" fmla="*/ f525 f146 1"/>
                  <a:gd name="f690" fmla="*/ f526 f145 1"/>
                  <a:gd name="f691" fmla="*/ f527 f146 1"/>
                  <a:gd name="f692" fmla="*/ f528 f145 1"/>
                  <a:gd name="f693" fmla="*/ f529 f146 1"/>
                  <a:gd name="f694" fmla="*/ f530 f145 1"/>
                  <a:gd name="f695" fmla="*/ f531 f146 1"/>
                  <a:gd name="f696" fmla="*/ f532 f145 1"/>
                  <a:gd name="f697" fmla="*/ f533 f145 1"/>
                  <a:gd name="f698" fmla="*/ f534 f146 1"/>
                  <a:gd name="f699" fmla="*/ f535 f145 1"/>
                  <a:gd name="f700" fmla="*/ f536 f145 1"/>
                  <a:gd name="f701" fmla="*/ f537 f146 1"/>
                  <a:gd name="f702" fmla="*/ f538 f145 1"/>
                  <a:gd name="f703" fmla="*/ f539 f146 1"/>
                  <a:gd name="f704" fmla="*/ f540 f146 1"/>
                  <a:gd name="f705" fmla="*/ f541 f145 1"/>
                  <a:gd name="f706" fmla="*/ f542 f145 1"/>
                  <a:gd name="f707" fmla="*/ f543 f146 1"/>
                  <a:gd name="f708" fmla="*/ f544 f145 1"/>
                  <a:gd name="f709" fmla="*/ f545 f146 1"/>
                  <a:gd name="f710" fmla="*/ f546 f145 1"/>
                  <a:gd name="f711" fmla="*/ f547 f146 1"/>
                  <a:gd name="f712" fmla="*/ f548 f146 1"/>
                  <a:gd name="f713" fmla="*/ f549 f145 1"/>
                  <a:gd name="f714" fmla="*/ f550 f145 1"/>
                  <a:gd name="f715" fmla="*/ f551 f146 1"/>
                  <a:gd name="f716" fmla="*/ f552 f145 1"/>
                  <a:gd name="f717" fmla="*/ f553 f145 1"/>
                  <a:gd name="f718" fmla="*/ f554 f146 1"/>
                  <a:gd name="f719" fmla="*/ f555 f145 1"/>
                  <a:gd name="f720" fmla="*/ f556 f146 1"/>
                  <a:gd name="f721" fmla="*/ f557 f146 1"/>
                  <a:gd name="f722" fmla="*/ f558 f145 1"/>
                  <a:gd name="f723" fmla="*/ f559 f146 1"/>
                  <a:gd name="f724" fmla="*/ f560 f145 1"/>
                  <a:gd name="f725" fmla="*/ f561 f146 1"/>
                  <a:gd name="f726" fmla="*/ f562 f145 1"/>
                  <a:gd name="f727" fmla="*/ f563 f146 1"/>
                  <a:gd name="f728" fmla="*/ f564 f145 1"/>
                  <a:gd name="f729" fmla="*/ f565 f145 1"/>
                  <a:gd name="f730" fmla="*/ f566 f146 1"/>
                  <a:gd name="f731" fmla="*/ f567 f145 1"/>
                  <a:gd name="f732" fmla="*/ f568 f146 1"/>
                  <a:gd name="f733" fmla="*/ f569 f145 1"/>
                  <a:gd name="f734" fmla="*/ f570 f146 1"/>
                  <a:gd name="f735" fmla="*/ f571 f145 1"/>
                  <a:gd name="f736" fmla="*/ f572 f146 1"/>
                  <a:gd name="f737" fmla="*/ f573 f146 1"/>
                  <a:gd name="f738" fmla="*/ f574 f145 1"/>
                  <a:gd name="f739" fmla="*/ f575 f146 1"/>
                  <a:gd name="f740" fmla="*/ f576 f145 1"/>
                  <a:gd name="f741" fmla="*/ f577 f146 1"/>
                  <a:gd name="f742" fmla="*/ f578 f146 1"/>
                  <a:gd name="f743" fmla="*/ f579 f145 1"/>
                  <a:gd name="f744" fmla="*/ f580 f146 1"/>
                  <a:gd name="f745" fmla="*/ f581 f145 1"/>
                  <a:gd name="f746" fmla="*/ f582 f146 1"/>
                  <a:gd name="f747" fmla="*/ f583 f146 1"/>
                  <a:gd name="f748" fmla="*/ f584 f145 1"/>
                  <a:gd name="f749" fmla="*/ f585 f146 1"/>
                  <a:gd name="f750" fmla="*/ f586 f146 1"/>
                  <a:gd name="f751" fmla="*/ f587 f145 1"/>
                  <a:gd name="f752" fmla="*/ f588 f145 1"/>
                  <a:gd name="f753" fmla="*/ f589 f145 1"/>
                  <a:gd name="f754" fmla="*/ f590 f146 1"/>
                  <a:gd name="f755" fmla="*/ f591 f145 1"/>
                  <a:gd name="f756" fmla="*/ f592 f146 1"/>
                  <a:gd name="f757" fmla="*/ f593 f145 1"/>
                  <a:gd name="f758" fmla="*/ f594 f146 1"/>
                  <a:gd name="f759" fmla="*/ f595 f145 1"/>
                  <a:gd name="f760" fmla="*/ f596 f146 1"/>
                  <a:gd name="f761" fmla="*/ f597 f145 1"/>
                  <a:gd name="f762" fmla="*/ f598 f145 1"/>
                  <a:gd name="f763" fmla="*/ f599 f146 1"/>
                  <a:gd name="f764" fmla="*/ f600 f145 1"/>
                  <a:gd name="f765" fmla="*/ f601 f146 1"/>
                  <a:gd name="f766" fmla="*/ f602 f145 1"/>
                  <a:gd name="f767" fmla="*/ f603 f145 1"/>
                  <a:gd name="f768" fmla="*/ f604 f146 1"/>
                  <a:gd name="f769" fmla="*/ f605 f145 1"/>
                  <a:gd name="f770" fmla="*/ f606 f146 1"/>
                  <a:gd name="f771" fmla="*/ f607 f145 1"/>
                  <a:gd name="f772" fmla="*/ f608 f145 1"/>
                  <a:gd name="f773" fmla="*/ f609 f146 1"/>
                  <a:gd name="f774" fmla="*/ f610 f145 1"/>
                  <a:gd name="f775" fmla="*/ f611 f146 1"/>
                  <a:gd name="f776" fmla="*/ f612 f145 1"/>
                  <a:gd name="f777" fmla="*/ f613 f146 1"/>
                  <a:gd name="f778" fmla="*/ f614 f145 1"/>
                  <a:gd name="f779" fmla="*/ f615 f146 1"/>
                  <a:gd name="f780" fmla="*/ f616 f145 1"/>
                  <a:gd name="f781" fmla="*/ f617 f146 1"/>
                  <a:gd name="f782" fmla="*/ f618 f145 1"/>
                  <a:gd name="f783" fmla="*/ f619 f145 1"/>
                  <a:gd name="f784" fmla="*/ f620 f145 1"/>
                  <a:gd name="f785" fmla="*/ f621 f145 1"/>
                  <a:gd name="f786" fmla="*/ f622 f146 1"/>
                  <a:gd name="f787" fmla="*/ f623 f146 1"/>
                  <a:gd name="f788" fmla="*/ f624 f145 1"/>
                  <a:gd name="f789" fmla="*/ f625 f146 1"/>
                  <a:gd name="f790" fmla="*/ f626 f145 1"/>
                  <a:gd name="f791" fmla="*/ f627 f145 1"/>
                  <a:gd name="f792" fmla="*/ f628 f146 1"/>
                  <a:gd name="f793" fmla="*/ f629 f145 1"/>
                  <a:gd name="f794" fmla="*/ f630 f146 1"/>
                  <a:gd name="f795" fmla="*/ f631 f145 1"/>
                  <a:gd name="f796" fmla="*/ f632 f146 1"/>
                  <a:gd name="f797" fmla="*/ f633 f145 1"/>
                  <a:gd name="f798" fmla="*/ f634 f145 1"/>
                  <a:gd name="f799" fmla="*/ f635 f146 1"/>
                  <a:gd name="f800" fmla="*/ f636 f145 1"/>
                  <a:gd name="f801" fmla="*/ f637 f14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77">
                    <a:pos x="f642" y="f643"/>
                  </a:cxn>
                  <a:cxn ang="f477">
                    <a:pos x="f644" y="f645"/>
                  </a:cxn>
                  <a:cxn ang="f477">
                    <a:pos x="f646" y="f647"/>
                  </a:cxn>
                  <a:cxn ang="f477">
                    <a:pos x="f646" y="f648"/>
                  </a:cxn>
                  <a:cxn ang="f477">
                    <a:pos x="f649" y="f650"/>
                  </a:cxn>
                  <a:cxn ang="f477">
                    <a:pos x="f651" y="f652"/>
                  </a:cxn>
                  <a:cxn ang="f477">
                    <a:pos x="f651" y="f652"/>
                  </a:cxn>
                  <a:cxn ang="f477">
                    <a:pos x="f653" y="f654"/>
                  </a:cxn>
                  <a:cxn ang="f477">
                    <a:pos x="f655" y="f656"/>
                  </a:cxn>
                  <a:cxn ang="f477">
                    <a:pos x="f657" y="f658"/>
                  </a:cxn>
                  <a:cxn ang="f477">
                    <a:pos x="f659" y="f660"/>
                  </a:cxn>
                  <a:cxn ang="f477">
                    <a:pos x="f661" y="f662"/>
                  </a:cxn>
                  <a:cxn ang="f477">
                    <a:pos x="f663" y="f664"/>
                  </a:cxn>
                  <a:cxn ang="f477">
                    <a:pos x="f663" y="f665"/>
                  </a:cxn>
                  <a:cxn ang="f477">
                    <a:pos x="f666" y="f667"/>
                  </a:cxn>
                  <a:cxn ang="f477">
                    <a:pos x="f668" y="f669"/>
                  </a:cxn>
                  <a:cxn ang="f477">
                    <a:pos x="f670" y="f671"/>
                  </a:cxn>
                  <a:cxn ang="f477">
                    <a:pos x="f672" y="f673"/>
                  </a:cxn>
                  <a:cxn ang="f477">
                    <a:pos x="f674" y="f675"/>
                  </a:cxn>
                  <a:cxn ang="f477">
                    <a:pos x="f676" y="f677"/>
                  </a:cxn>
                  <a:cxn ang="f477">
                    <a:pos x="f678" y="f679"/>
                  </a:cxn>
                  <a:cxn ang="f477">
                    <a:pos x="f680" y="f681"/>
                  </a:cxn>
                  <a:cxn ang="f477">
                    <a:pos x="f682" y="f683"/>
                  </a:cxn>
                  <a:cxn ang="f477">
                    <a:pos x="f684" y="f685"/>
                  </a:cxn>
                  <a:cxn ang="f477">
                    <a:pos x="f686" y="f687"/>
                  </a:cxn>
                  <a:cxn ang="f477">
                    <a:pos x="f686" y="f687"/>
                  </a:cxn>
                  <a:cxn ang="f477">
                    <a:pos x="f688" y="f689"/>
                  </a:cxn>
                  <a:cxn ang="f477">
                    <a:pos x="f690" y="f691"/>
                  </a:cxn>
                  <a:cxn ang="f477">
                    <a:pos x="f692" y="f693"/>
                  </a:cxn>
                  <a:cxn ang="f477">
                    <a:pos x="f694" y="f695"/>
                  </a:cxn>
                  <a:cxn ang="f477">
                    <a:pos x="f696" y="f669"/>
                  </a:cxn>
                  <a:cxn ang="f477">
                    <a:pos x="f696" y="f669"/>
                  </a:cxn>
                  <a:cxn ang="f477">
                    <a:pos x="f697" y="f698"/>
                  </a:cxn>
                  <a:cxn ang="f477">
                    <a:pos x="f699" y="f698"/>
                  </a:cxn>
                  <a:cxn ang="f477">
                    <a:pos x="f700" y="f701"/>
                  </a:cxn>
                  <a:cxn ang="f477">
                    <a:pos x="f702" y="f703"/>
                  </a:cxn>
                  <a:cxn ang="f477">
                    <a:pos x="f699" y="f704"/>
                  </a:cxn>
                  <a:cxn ang="f477">
                    <a:pos x="f705" y="f704"/>
                  </a:cxn>
                  <a:cxn ang="f477">
                    <a:pos x="f705" y="f704"/>
                  </a:cxn>
                  <a:cxn ang="f477">
                    <a:pos x="f706" y="f707"/>
                  </a:cxn>
                  <a:cxn ang="f477">
                    <a:pos x="f708" y="f709"/>
                  </a:cxn>
                  <a:cxn ang="f477">
                    <a:pos x="f710" y="f711"/>
                  </a:cxn>
                  <a:cxn ang="f477">
                    <a:pos x="f710" y="f712"/>
                  </a:cxn>
                  <a:cxn ang="f477">
                    <a:pos x="f713" y="f652"/>
                  </a:cxn>
                  <a:cxn ang="f477">
                    <a:pos x="f714" y="f715"/>
                  </a:cxn>
                  <a:cxn ang="f477">
                    <a:pos x="f716" y="f715"/>
                  </a:cxn>
                  <a:cxn ang="f477">
                    <a:pos x="f717" y="f718"/>
                  </a:cxn>
                  <a:cxn ang="f477">
                    <a:pos x="f719" y="f720"/>
                  </a:cxn>
                  <a:cxn ang="f477">
                    <a:pos x="f719" y="f721"/>
                  </a:cxn>
                  <a:cxn ang="f477">
                    <a:pos x="f722" y="f723"/>
                  </a:cxn>
                  <a:cxn ang="f477">
                    <a:pos x="f724" y="f725"/>
                  </a:cxn>
                  <a:cxn ang="f477">
                    <a:pos x="f726" y="f727"/>
                  </a:cxn>
                  <a:cxn ang="f477">
                    <a:pos x="f728" y="f645"/>
                  </a:cxn>
                  <a:cxn ang="f477">
                    <a:pos x="f729" y="f730"/>
                  </a:cxn>
                  <a:cxn ang="f477">
                    <a:pos x="f731" y="f732"/>
                  </a:cxn>
                  <a:cxn ang="f477">
                    <a:pos x="f733" y="f734"/>
                  </a:cxn>
                  <a:cxn ang="f477">
                    <a:pos x="f735" y="f736"/>
                  </a:cxn>
                  <a:cxn ang="f477">
                    <a:pos x="f728" y="f737"/>
                  </a:cxn>
                  <a:cxn ang="f477">
                    <a:pos x="f738" y="f739"/>
                  </a:cxn>
                  <a:cxn ang="f477">
                    <a:pos x="f740" y="f741"/>
                  </a:cxn>
                  <a:cxn ang="f477">
                    <a:pos x="f740" y="f742"/>
                  </a:cxn>
                  <a:cxn ang="f477">
                    <a:pos x="f740" y="f742"/>
                  </a:cxn>
                  <a:cxn ang="f477">
                    <a:pos x="f743" y="f744"/>
                  </a:cxn>
                  <a:cxn ang="f477">
                    <a:pos x="f745" y="f746"/>
                  </a:cxn>
                  <a:cxn ang="f477">
                    <a:pos x="f700" y="f747"/>
                  </a:cxn>
                  <a:cxn ang="f477">
                    <a:pos x="f748" y="f749"/>
                  </a:cxn>
                  <a:cxn ang="f477">
                    <a:pos x="f694" y="f750"/>
                  </a:cxn>
                  <a:cxn ang="f477">
                    <a:pos x="f751" y="f749"/>
                  </a:cxn>
                  <a:cxn ang="f477">
                    <a:pos x="f752" y="f746"/>
                  </a:cxn>
                  <a:cxn ang="f477">
                    <a:pos x="f753" y="f754"/>
                  </a:cxn>
                  <a:cxn ang="f477">
                    <a:pos x="f755" y="f756"/>
                  </a:cxn>
                  <a:cxn ang="f477">
                    <a:pos x="f757" y="f758"/>
                  </a:cxn>
                  <a:cxn ang="f477">
                    <a:pos x="f759" y="f760"/>
                  </a:cxn>
                  <a:cxn ang="f477">
                    <a:pos x="f761" y="f760"/>
                  </a:cxn>
                  <a:cxn ang="f477">
                    <a:pos x="f761" y="f760"/>
                  </a:cxn>
                  <a:cxn ang="f477">
                    <a:pos x="f762" y="f763"/>
                  </a:cxn>
                  <a:cxn ang="f477">
                    <a:pos x="f764" y="f765"/>
                  </a:cxn>
                  <a:cxn ang="f477">
                    <a:pos x="f688" y="f721"/>
                  </a:cxn>
                  <a:cxn ang="f477">
                    <a:pos x="f766" y="f721"/>
                  </a:cxn>
                  <a:cxn ang="f477">
                    <a:pos x="f767" y="f768"/>
                  </a:cxn>
                  <a:cxn ang="f477">
                    <a:pos x="f767" y="f768"/>
                  </a:cxn>
                  <a:cxn ang="f477">
                    <a:pos x="f769" y="f770"/>
                  </a:cxn>
                  <a:cxn ang="f477">
                    <a:pos x="f771" y="f725"/>
                  </a:cxn>
                  <a:cxn ang="f477">
                    <a:pos x="f772" y="f773"/>
                  </a:cxn>
                  <a:cxn ang="f477">
                    <a:pos x="f774" y="f775"/>
                  </a:cxn>
                  <a:cxn ang="f477">
                    <a:pos x="f776" y="f777"/>
                  </a:cxn>
                  <a:cxn ang="f477">
                    <a:pos x="f778" y="f779"/>
                  </a:cxn>
                  <a:cxn ang="f477">
                    <a:pos x="f778" y="f779"/>
                  </a:cxn>
                  <a:cxn ang="f477">
                    <a:pos x="f778" y="f648"/>
                  </a:cxn>
                  <a:cxn ang="f477">
                    <a:pos x="f780" y="f781"/>
                  </a:cxn>
                  <a:cxn ang="f477">
                    <a:pos x="f782" y="f773"/>
                  </a:cxn>
                  <a:cxn ang="f477">
                    <a:pos x="f783" y="f775"/>
                  </a:cxn>
                  <a:cxn ang="f477">
                    <a:pos x="f784" y="f760"/>
                  </a:cxn>
                  <a:cxn ang="f477">
                    <a:pos x="f785" y="f786"/>
                  </a:cxn>
                  <a:cxn ang="f477">
                    <a:pos x="f666" y="f787"/>
                  </a:cxn>
                  <a:cxn ang="f477">
                    <a:pos x="f788" y="f789"/>
                  </a:cxn>
                  <a:cxn ang="f477">
                    <a:pos x="f790" y="f643"/>
                  </a:cxn>
                  <a:cxn ang="f477">
                    <a:pos x="f791" y="f792"/>
                  </a:cxn>
                  <a:cxn ang="f477">
                    <a:pos x="f793" y="f794"/>
                  </a:cxn>
                  <a:cxn ang="f477">
                    <a:pos x="f795" y="f796"/>
                  </a:cxn>
                  <a:cxn ang="f477">
                    <a:pos x="f797" y="f744"/>
                  </a:cxn>
                  <a:cxn ang="f477">
                    <a:pos x="f798" y="f799"/>
                  </a:cxn>
                  <a:cxn ang="f477">
                    <a:pos x="f800" y="f801"/>
                  </a:cxn>
                </a:cxnLst>
                <a:rect l="f638" t="f641" r="f639" b="f640"/>
                <a:pathLst>
                  <a:path w="690563" h="802481">
                    <a:moveTo>
                      <a:pt x="f6" y="f8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1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8"/>
                    </a:lnTo>
                    <a:lnTo>
                      <a:pt x="f28" y="f29"/>
                    </a:lnTo>
                    <a:lnTo>
                      <a:pt x="f25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7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49"/>
                    </a:lnTo>
                    <a:lnTo>
                      <a:pt x="f48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6"/>
                    </a:lnTo>
                    <a:lnTo>
                      <a:pt x="f55" y="f56"/>
                    </a:lnTo>
                    <a:lnTo>
                      <a:pt x="f57" y="f32"/>
                    </a:lnTo>
                    <a:lnTo>
                      <a:pt x="f57" y="f32"/>
                    </a:lnTo>
                    <a:lnTo>
                      <a:pt x="f58" y="f11"/>
                    </a:lnTo>
                    <a:lnTo>
                      <a:pt x="f59" y="f11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59" y="f64"/>
                    </a:lnTo>
                    <a:lnTo>
                      <a:pt x="f65" y="f64"/>
                    </a:lnTo>
                    <a:lnTo>
                      <a:pt x="f65" y="f64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0" y="f72"/>
                    </a:lnTo>
                    <a:lnTo>
                      <a:pt x="f73" y="f17"/>
                    </a:lnTo>
                    <a:lnTo>
                      <a:pt x="f74" y="f75"/>
                    </a:lnTo>
                    <a:lnTo>
                      <a:pt x="f76" y="f75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79" y="f81"/>
                    </a:lnTo>
                    <a:lnTo>
                      <a:pt x="f82" y="f83"/>
                    </a:lnTo>
                    <a:lnTo>
                      <a:pt x="f84" y="f85"/>
                    </a:lnTo>
                    <a:lnTo>
                      <a:pt x="f86" y="f87"/>
                    </a:lnTo>
                    <a:lnTo>
                      <a:pt x="f88" y="f10"/>
                    </a:lnTo>
                    <a:lnTo>
                      <a:pt x="f89" y="f90"/>
                    </a:lnTo>
                    <a:lnTo>
                      <a:pt x="f5" y="f91"/>
                    </a:lnTo>
                    <a:lnTo>
                      <a:pt x="f92" y="f93"/>
                    </a:lnTo>
                    <a:lnTo>
                      <a:pt x="f94" y="f66"/>
                    </a:lnTo>
                    <a:lnTo>
                      <a:pt x="f88" y="f77"/>
                    </a:lnTo>
                    <a:lnTo>
                      <a:pt x="f95" y="f96"/>
                    </a:lnTo>
                    <a:lnTo>
                      <a:pt x="f97" y="f98"/>
                    </a:lnTo>
                    <a:lnTo>
                      <a:pt x="f97" y="f99"/>
                    </a:lnTo>
                    <a:lnTo>
                      <a:pt x="f97" y="f99"/>
                    </a:lnTo>
                    <a:lnTo>
                      <a:pt x="f100" y="f73"/>
                    </a:lnTo>
                    <a:lnTo>
                      <a:pt x="f101" y="f68"/>
                    </a:lnTo>
                    <a:lnTo>
                      <a:pt x="f60" y="f102"/>
                    </a:lnTo>
                    <a:lnTo>
                      <a:pt x="f91" y="f103"/>
                    </a:lnTo>
                    <a:lnTo>
                      <a:pt x="f55" y="f5"/>
                    </a:lnTo>
                    <a:lnTo>
                      <a:pt x="f104" y="f103"/>
                    </a:lnTo>
                    <a:lnTo>
                      <a:pt x="f105" y="f68"/>
                    </a:lnTo>
                    <a:lnTo>
                      <a:pt x="f106" y="f107"/>
                    </a:lnTo>
                    <a:lnTo>
                      <a:pt x="f108" y="f109"/>
                    </a:lnTo>
                    <a:lnTo>
                      <a:pt x="f110" y="f50"/>
                    </a:lnTo>
                    <a:lnTo>
                      <a:pt x="f111" y="f112"/>
                    </a:lnTo>
                    <a:lnTo>
                      <a:pt x="f113" y="f112"/>
                    </a:lnTo>
                    <a:lnTo>
                      <a:pt x="f113" y="f112"/>
                    </a:lnTo>
                    <a:lnTo>
                      <a:pt x="f114" y="f115"/>
                    </a:lnTo>
                    <a:lnTo>
                      <a:pt x="f116" y="f44"/>
                    </a:lnTo>
                    <a:lnTo>
                      <a:pt x="f50" y="f81"/>
                    </a:lnTo>
                    <a:lnTo>
                      <a:pt x="f117" y="f81"/>
                    </a:lnTo>
                    <a:lnTo>
                      <a:pt x="f115" y="f118"/>
                    </a:lnTo>
                    <a:lnTo>
                      <a:pt x="f115" y="f118"/>
                    </a:lnTo>
                    <a:lnTo>
                      <a:pt x="f119" y="f120"/>
                    </a:lnTo>
                    <a:lnTo>
                      <a:pt x="f121" y="f85"/>
                    </a:lnTo>
                    <a:lnTo>
                      <a:pt x="f122" y="f110"/>
                    </a:lnTo>
                    <a:lnTo>
                      <a:pt x="f123" y="f124"/>
                    </a:lnTo>
                    <a:lnTo>
                      <a:pt x="f125" y="f126"/>
                    </a:lnTo>
                    <a:lnTo>
                      <a:pt x="f127" y="f128"/>
                    </a:lnTo>
                    <a:lnTo>
                      <a:pt x="f127" y="f128"/>
                    </a:lnTo>
                    <a:lnTo>
                      <a:pt x="f127" y="f13"/>
                    </a:lnTo>
                    <a:lnTo>
                      <a:pt x="f129" y="f119"/>
                    </a:lnTo>
                    <a:lnTo>
                      <a:pt x="f130" y="f110"/>
                    </a:lnTo>
                    <a:lnTo>
                      <a:pt x="f131" y="f124"/>
                    </a:lnTo>
                    <a:lnTo>
                      <a:pt x="f132" y="f112"/>
                    </a:lnTo>
                    <a:lnTo>
                      <a:pt x="f133" y="f52"/>
                    </a:lnTo>
                    <a:lnTo>
                      <a:pt x="f25" y="f134"/>
                    </a:lnTo>
                    <a:lnTo>
                      <a:pt x="f27" y="f135"/>
                    </a:lnTo>
                    <a:lnTo>
                      <a:pt x="f136" y="f8"/>
                    </a:lnTo>
                    <a:lnTo>
                      <a:pt x="f29" y="f137"/>
                    </a:lnTo>
                    <a:lnTo>
                      <a:pt x="f138" y="f139"/>
                    </a:lnTo>
                    <a:lnTo>
                      <a:pt x="f30" y="f140"/>
                    </a:lnTo>
                    <a:lnTo>
                      <a:pt x="f67" y="f73"/>
                    </a:lnTo>
                    <a:lnTo>
                      <a:pt x="f141" y="f142"/>
                    </a:lnTo>
                    <a:lnTo>
                      <a:pt x="f143" y="f79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1" name="Frihandsfigur 38">
                <a:extLst>
                  <a:ext uri="{FF2B5EF4-FFF2-40B4-BE49-F238E27FC236}">
                    <a16:creationId xmlns:a16="http://schemas.microsoft.com/office/drawing/2014/main" id="{F64AFC3A-DE72-81F2-39AE-5E422E258003}"/>
                  </a:ext>
                </a:extLst>
              </p:cNvPr>
              <p:cNvSpPr/>
              <p:nvPr/>
            </p:nvSpPr>
            <p:spPr>
              <a:xfrm>
                <a:off x="9233693" y="5027234"/>
                <a:ext cx="637867" cy="710571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59581"/>
                  <a:gd name="f7" fmla="val 511969"/>
                  <a:gd name="f8" fmla="val 435769"/>
                  <a:gd name="f9" fmla="val 142875"/>
                  <a:gd name="f10" fmla="val 428625"/>
                  <a:gd name="f11" fmla="val 197644"/>
                  <a:gd name="f12" fmla="val 226219"/>
                  <a:gd name="f13" fmla="val 442912"/>
                  <a:gd name="f14" fmla="val 247650"/>
                  <a:gd name="f15" fmla="val 407194"/>
                  <a:gd name="f16" fmla="val 257175"/>
                  <a:gd name="f17" fmla="val 423862"/>
                  <a:gd name="f18" fmla="val 278606"/>
                  <a:gd name="f19" fmla="val 452437"/>
                  <a:gd name="f20" fmla="val 292894"/>
                  <a:gd name="f21" fmla="val 445294"/>
                  <a:gd name="f22" fmla="val 302419"/>
                  <a:gd name="f23" fmla="val 419100"/>
                  <a:gd name="f24" fmla="val 304800"/>
                  <a:gd name="f25" fmla="val 326231"/>
                  <a:gd name="f26" fmla="val 431006"/>
                  <a:gd name="f27" fmla="val 352425"/>
                  <a:gd name="f28" fmla="val 421481"/>
                  <a:gd name="f29" fmla="val 369094"/>
                  <a:gd name="f30" fmla="val 388144"/>
                  <a:gd name="f31" fmla="val 414337"/>
                  <a:gd name="f32" fmla="val 404812"/>
                  <a:gd name="f33" fmla="val 397669"/>
                  <a:gd name="f34" fmla="val 371475"/>
                  <a:gd name="f35" fmla="val 376237"/>
                  <a:gd name="f36" fmla="val 354806"/>
                  <a:gd name="f37" fmla="val 330994"/>
                  <a:gd name="f38" fmla="val 316706"/>
                  <a:gd name="f39" fmla="val 392906"/>
                  <a:gd name="f40" fmla="val 288131"/>
                  <a:gd name="f41" fmla="val 297656"/>
                  <a:gd name="f42" fmla="val 264319"/>
                  <a:gd name="f43" fmla="val 481012"/>
                  <a:gd name="f44" fmla="val 233362"/>
                  <a:gd name="f45" fmla="val 466725"/>
                  <a:gd name="f46" fmla="val 204787"/>
                  <a:gd name="f47" fmla="val 464344"/>
                  <a:gd name="f48" fmla="val 478631"/>
                  <a:gd name="f49" fmla="val 166687"/>
                  <a:gd name="f50" fmla="val 116681"/>
                  <a:gd name="f51" fmla="val 107156"/>
                  <a:gd name="f52" fmla="val 471487"/>
                  <a:gd name="f53" fmla="val 83344"/>
                  <a:gd name="f54" fmla="val 438150"/>
                  <a:gd name="f55" fmla="val 100012"/>
                  <a:gd name="f56" fmla="val 97631"/>
                  <a:gd name="f57" fmla="val 366712"/>
                  <a:gd name="f58" fmla="val 64294"/>
                  <a:gd name="f59" fmla="val 373856"/>
                  <a:gd name="f60" fmla="val 42862"/>
                  <a:gd name="f61" fmla="val 11906"/>
                  <a:gd name="f62" fmla="val 333375"/>
                  <a:gd name="f63" fmla="val 16669"/>
                  <a:gd name="f64" fmla="val 276225"/>
                  <a:gd name="f65" fmla="val 50006"/>
                  <a:gd name="f66" fmla="val 240506"/>
                  <a:gd name="f67" fmla="val 57150"/>
                  <a:gd name="f68" fmla="val 219075"/>
                  <a:gd name="f69" fmla="val 71437"/>
                  <a:gd name="f70" fmla="val 235744"/>
                  <a:gd name="f71" fmla="val 207169"/>
                  <a:gd name="f72" fmla="val 190500"/>
                  <a:gd name="f73" fmla="val 95250"/>
                  <a:gd name="f74" fmla="val 126206"/>
                  <a:gd name="f75" fmla="val 123825"/>
                  <a:gd name="f76" fmla="val 45244"/>
                  <a:gd name="f77" fmla="+- 0 0 -90"/>
                  <a:gd name="f78" fmla="*/ f3 1 459581"/>
                  <a:gd name="f79" fmla="*/ f4 1 511969"/>
                  <a:gd name="f80" fmla="+- f7 0 f5"/>
                  <a:gd name="f81" fmla="+- f6 0 f5"/>
                  <a:gd name="f82" fmla="*/ f77 f0 1"/>
                  <a:gd name="f83" fmla="*/ f81 1 459581"/>
                  <a:gd name="f84" fmla="*/ f80 1 511969"/>
                  <a:gd name="f85" fmla="*/ 435769 f81 1"/>
                  <a:gd name="f86" fmla="*/ 142875 f80 1"/>
                  <a:gd name="f87" fmla="*/ 428625 f81 1"/>
                  <a:gd name="f88" fmla="*/ 197644 f80 1"/>
                  <a:gd name="f89" fmla="*/ 459581 f81 1"/>
                  <a:gd name="f90" fmla="*/ 226219 f80 1"/>
                  <a:gd name="f91" fmla="*/ 442912 f81 1"/>
                  <a:gd name="f92" fmla="*/ 247650 f80 1"/>
                  <a:gd name="f93" fmla="*/ 407194 f81 1"/>
                  <a:gd name="f94" fmla="*/ 257175 f80 1"/>
                  <a:gd name="f95" fmla="*/ 423862 f81 1"/>
                  <a:gd name="f96" fmla="*/ 278606 f80 1"/>
                  <a:gd name="f97" fmla="*/ 452437 f81 1"/>
                  <a:gd name="f98" fmla="*/ 292894 f80 1"/>
                  <a:gd name="f99" fmla="*/ 445294 f81 1"/>
                  <a:gd name="f100" fmla="*/ 302419 f80 1"/>
                  <a:gd name="f101" fmla="*/ 419100 f81 1"/>
                  <a:gd name="f102" fmla="*/ 304800 f80 1"/>
                  <a:gd name="f103" fmla="*/ 326231 f80 1"/>
                  <a:gd name="f104" fmla="*/ 431006 f81 1"/>
                  <a:gd name="f105" fmla="*/ 352425 f80 1"/>
                  <a:gd name="f106" fmla="*/ 421481 f81 1"/>
                  <a:gd name="f107" fmla="*/ 369094 f80 1"/>
                  <a:gd name="f108" fmla="*/ 388144 f80 1"/>
                  <a:gd name="f109" fmla="*/ 414337 f80 1"/>
                  <a:gd name="f110" fmla="*/ 404812 f81 1"/>
                  <a:gd name="f111" fmla="*/ 397669 f81 1"/>
                  <a:gd name="f112" fmla="*/ 371475 f81 1"/>
                  <a:gd name="f113" fmla="*/ 376237 f80 1"/>
                  <a:gd name="f114" fmla="*/ 354806 f81 1"/>
                  <a:gd name="f115" fmla="*/ 354806 f80 1"/>
                  <a:gd name="f116" fmla="*/ 330994 f81 1"/>
                  <a:gd name="f117" fmla="*/ 316706 f81 1"/>
                  <a:gd name="f118" fmla="*/ 392906 f80 1"/>
                  <a:gd name="f119" fmla="*/ 288131 f81 1"/>
                  <a:gd name="f120" fmla="*/ 404812 f80 1"/>
                  <a:gd name="f121" fmla="*/ 297656 f81 1"/>
                  <a:gd name="f122" fmla="*/ 452437 f80 1"/>
                  <a:gd name="f123" fmla="*/ 264319 f81 1"/>
                  <a:gd name="f124" fmla="*/ 481012 f80 1"/>
                  <a:gd name="f125" fmla="*/ 233362 f81 1"/>
                  <a:gd name="f126" fmla="*/ 466725 f80 1"/>
                  <a:gd name="f127" fmla="*/ 204787 f81 1"/>
                  <a:gd name="f128" fmla="*/ 464344 f80 1"/>
                  <a:gd name="f129" fmla="*/ 197644 f81 1"/>
                  <a:gd name="f130" fmla="*/ 478631 f80 1"/>
                  <a:gd name="f131" fmla="*/ 166687 f81 1"/>
                  <a:gd name="f132" fmla="*/ 511969 f80 1"/>
                  <a:gd name="f133" fmla="*/ 116681 f81 1"/>
                  <a:gd name="f134" fmla="*/ 107156 f81 1"/>
                  <a:gd name="f135" fmla="*/ 471487 f80 1"/>
                  <a:gd name="f136" fmla="*/ 83344 f81 1"/>
                  <a:gd name="f137" fmla="*/ 438150 f80 1"/>
                  <a:gd name="f138" fmla="*/ 100012 f81 1"/>
                  <a:gd name="f139" fmla="*/ 97631 f81 1"/>
                  <a:gd name="f140" fmla="*/ 366712 f80 1"/>
                  <a:gd name="f141" fmla="*/ 64294 f81 1"/>
                  <a:gd name="f142" fmla="*/ 373856 f80 1"/>
                  <a:gd name="f143" fmla="*/ 42862 f81 1"/>
                  <a:gd name="f144" fmla="*/ 0 f81 1"/>
                  <a:gd name="f145" fmla="*/ 11906 f81 1"/>
                  <a:gd name="f146" fmla="*/ 333375 f80 1"/>
                  <a:gd name="f147" fmla="*/ 16669 f81 1"/>
                  <a:gd name="f148" fmla="*/ 276225 f80 1"/>
                  <a:gd name="f149" fmla="*/ 50006 f81 1"/>
                  <a:gd name="f150" fmla="*/ 240506 f80 1"/>
                  <a:gd name="f151" fmla="*/ 57150 f81 1"/>
                  <a:gd name="f152" fmla="*/ 219075 f80 1"/>
                  <a:gd name="f153" fmla="*/ 71437 f81 1"/>
                  <a:gd name="f154" fmla="*/ 235744 f80 1"/>
                  <a:gd name="f155" fmla="*/ 207169 f80 1"/>
                  <a:gd name="f156" fmla="*/ 190500 f80 1"/>
                  <a:gd name="f157" fmla="*/ 95250 f81 1"/>
                  <a:gd name="f158" fmla="*/ 126206 f80 1"/>
                  <a:gd name="f159" fmla="*/ 123825 f81 1"/>
                  <a:gd name="f160" fmla="*/ 45244 f80 1"/>
                  <a:gd name="f161" fmla="*/ 278606 f81 1"/>
                  <a:gd name="f162" fmla="*/ 0 f80 1"/>
                  <a:gd name="f163" fmla="*/ f82 1 f2"/>
                  <a:gd name="f164" fmla="*/ f85 1 459581"/>
                  <a:gd name="f165" fmla="*/ f86 1 511969"/>
                  <a:gd name="f166" fmla="*/ f87 1 459581"/>
                  <a:gd name="f167" fmla="*/ f88 1 511969"/>
                  <a:gd name="f168" fmla="*/ f89 1 459581"/>
                  <a:gd name="f169" fmla="*/ f90 1 511969"/>
                  <a:gd name="f170" fmla="*/ f91 1 459581"/>
                  <a:gd name="f171" fmla="*/ f92 1 511969"/>
                  <a:gd name="f172" fmla="*/ f93 1 459581"/>
                  <a:gd name="f173" fmla="*/ f94 1 511969"/>
                  <a:gd name="f174" fmla="*/ f95 1 459581"/>
                  <a:gd name="f175" fmla="*/ f96 1 511969"/>
                  <a:gd name="f176" fmla="*/ f97 1 459581"/>
                  <a:gd name="f177" fmla="*/ f98 1 511969"/>
                  <a:gd name="f178" fmla="*/ f99 1 459581"/>
                  <a:gd name="f179" fmla="*/ f100 1 511969"/>
                  <a:gd name="f180" fmla="*/ f101 1 459581"/>
                  <a:gd name="f181" fmla="*/ f102 1 511969"/>
                  <a:gd name="f182" fmla="*/ f103 1 511969"/>
                  <a:gd name="f183" fmla="*/ f104 1 459581"/>
                  <a:gd name="f184" fmla="*/ f105 1 511969"/>
                  <a:gd name="f185" fmla="*/ f106 1 459581"/>
                  <a:gd name="f186" fmla="*/ f107 1 511969"/>
                  <a:gd name="f187" fmla="*/ f108 1 511969"/>
                  <a:gd name="f188" fmla="*/ f109 1 511969"/>
                  <a:gd name="f189" fmla="*/ f110 1 459581"/>
                  <a:gd name="f190" fmla="*/ f111 1 459581"/>
                  <a:gd name="f191" fmla="*/ f112 1 459581"/>
                  <a:gd name="f192" fmla="*/ f113 1 511969"/>
                  <a:gd name="f193" fmla="*/ f114 1 459581"/>
                  <a:gd name="f194" fmla="*/ f115 1 511969"/>
                  <a:gd name="f195" fmla="*/ f116 1 459581"/>
                  <a:gd name="f196" fmla="*/ f117 1 459581"/>
                  <a:gd name="f197" fmla="*/ f118 1 511969"/>
                  <a:gd name="f198" fmla="*/ f119 1 459581"/>
                  <a:gd name="f199" fmla="*/ f120 1 511969"/>
                  <a:gd name="f200" fmla="*/ f121 1 459581"/>
                  <a:gd name="f201" fmla="*/ f122 1 511969"/>
                  <a:gd name="f202" fmla="*/ f123 1 459581"/>
                  <a:gd name="f203" fmla="*/ f124 1 511969"/>
                  <a:gd name="f204" fmla="*/ f125 1 459581"/>
                  <a:gd name="f205" fmla="*/ f126 1 511969"/>
                  <a:gd name="f206" fmla="*/ f127 1 459581"/>
                  <a:gd name="f207" fmla="*/ f128 1 511969"/>
                  <a:gd name="f208" fmla="*/ f129 1 459581"/>
                  <a:gd name="f209" fmla="*/ f130 1 511969"/>
                  <a:gd name="f210" fmla="*/ f131 1 459581"/>
                  <a:gd name="f211" fmla="*/ f132 1 511969"/>
                  <a:gd name="f212" fmla="*/ f133 1 459581"/>
                  <a:gd name="f213" fmla="*/ f134 1 459581"/>
                  <a:gd name="f214" fmla="*/ f135 1 511969"/>
                  <a:gd name="f215" fmla="*/ f136 1 459581"/>
                  <a:gd name="f216" fmla="*/ f137 1 511969"/>
                  <a:gd name="f217" fmla="*/ f138 1 459581"/>
                  <a:gd name="f218" fmla="*/ f139 1 459581"/>
                  <a:gd name="f219" fmla="*/ f140 1 511969"/>
                  <a:gd name="f220" fmla="*/ f141 1 459581"/>
                  <a:gd name="f221" fmla="*/ f142 1 511969"/>
                  <a:gd name="f222" fmla="*/ f143 1 459581"/>
                  <a:gd name="f223" fmla="*/ f144 1 459581"/>
                  <a:gd name="f224" fmla="*/ f145 1 459581"/>
                  <a:gd name="f225" fmla="*/ f146 1 511969"/>
                  <a:gd name="f226" fmla="*/ f147 1 459581"/>
                  <a:gd name="f227" fmla="*/ f148 1 511969"/>
                  <a:gd name="f228" fmla="*/ f149 1 459581"/>
                  <a:gd name="f229" fmla="*/ f150 1 511969"/>
                  <a:gd name="f230" fmla="*/ f151 1 459581"/>
                  <a:gd name="f231" fmla="*/ f152 1 511969"/>
                  <a:gd name="f232" fmla="*/ f153 1 459581"/>
                  <a:gd name="f233" fmla="*/ f154 1 511969"/>
                  <a:gd name="f234" fmla="*/ f155 1 511969"/>
                  <a:gd name="f235" fmla="*/ f156 1 511969"/>
                  <a:gd name="f236" fmla="*/ f157 1 459581"/>
                  <a:gd name="f237" fmla="*/ f158 1 511969"/>
                  <a:gd name="f238" fmla="*/ f159 1 459581"/>
                  <a:gd name="f239" fmla="*/ f160 1 511969"/>
                  <a:gd name="f240" fmla="*/ f161 1 459581"/>
                  <a:gd name="f241" fmla="*/ f162 1 511969"/>
                  <a:gd name="f242" fmla="*/ f5 1 f83"/>
                  <a:gd name="f243" fmla="*/ f6 1 f83"/>
                  <a:gd name="f244" fmla="*/ f5 1 f84"/>
                  <a:gd name="f245" fmla="*/ f7 1 f84"/>
                  <a:gd name="f246" fmla="+- f163 0 f1"/>
                  <a:gd name="f247" fmla="*/ f164 1 f83"/>
                  <a:gd name="f248" fmla="*/ f165 1 f84"/>
                  <a:gd name="f249" fmla="*/ f166 1 f83"/>
                  <a:gd name="f250" fmla="*/ f167 1 f84"/>
                  <a:gd name="f251" fmla="*/ f168 1 f83"/>
                  <a:gd name="f252" fmla="*/ f169 1 f84"/>
                  <a:gd name="f253" fmla="*/ f170 1 f83"/>
                  <a:gd name="f254" fmla="*/ f171 1 f84"/>
                  <a:gd name="f255" fmla="*/ f172 1 f83"/>
                  <a:gd name="f256" fmla="*/ f173 1 f84"/>
                  <a:gd name="f257" fmla="*/ f174 1 f83"/>
                  <a:gd name="f258" fmla="*/ f175 1 f84"/>
                  <a:gd name="f259" fmla="*/ f176 1 f83"/>
                  <a:gd name="f260" fmla="*/ f177 1 f84"/>
                  <a:gd name="f261" fmla="*/ f178 1 f83"/>
                  <a:gd name="f262" fmla="*/ f179 1 f84"/>
                  <a:gd name="f263" fmla="*/ f180 1 f83"/>
                  <a:gd name="f264" fmla="*/ f181 1 f84"/>
                  <a:gd name="f265" fmla="*/ f182 1 f84"/>
                  <a:gd name="f266" fmla="*/ f183 1 f83"/>
                  <a:gd name="f267" fmla="*/ f184 1 f84"/>
                  <a:gd name="f268" fmla="*/ f185 1 f83"/>
                  <a:gd name="f269" fmla="*/ f186 1 f84"/>
                  <a:gd name="f270" fmla="*/ f187 1 f84"/>
                  <a:gd name="f271" fmla="*/ f188 1 f84"/>
                  <a:gd name="f272" fmla="*/ f189 1 f83"/>
                  <a:gd name="f273" fmla="*/ f190 1 f83"/>
                  <a:gd name="f274" fmla="*/ f191 1 f83"/>
                  <a:gd name="f275" fmla="*/ f192 1 f84"/>
                  <a:gd name="f276" fmla="*/ f193 1 f83"/>
                  <a:gd name="f277" fmla="*/ f194 1 f84"/>
                  <a:gd name="f278" fmla="*/ f195 1 f83"/>
                  <a:gd name="f279" fmla="*/ f196 1 f83"/>
                  <a:gd name="f280" fmla="*/ f197 1 f84"/>
                  <a:gd name="f281" fmla="*/ f198 1 f83"/>
                  <a:gd name="f282" fmla="*/ f199 1 f84"/>
                  <a:gd name="f283" fmla="*/ f200 1 f83"/>
                  <a:gd name="f284" fmla="*/ f201 1 f84"/>
                  <a:gd name="f285" fmla="*/ f202 1 f83"/>
                  <a:gd name="f286" fmla="*/ f203 1 f84"/>
                  <a:gd name="f287" fmla="*/ f204 1 f83"/>
                  <a:gd name="f288" fmla="*/ f205 1 f84"/>
                  <a:gd name="f289" fmla="*/ f206 1 f83"/>
                  <a:gd name="f290" fmla="*/ f207 1 f84"/>
                  <a:gd name="f291" fmla="*/ f208 1 f83"/>
                  <a:gd name="f292" fmla="*/ f209 1 f84"/>
                  <a:gd name="f293" fmla="*/ f210 1 f83"/>
                  <a:gd name="f294" fmla="*/ f211 1 f84"/>
                  <a:gd name="f295" fmla="*/ f212 1 f83"/>
                  <a:gd name="f296" fmla="*/ f213 1 f83"/>
                  <a:gd name="f297" fmla="*/ f214 1 f84"/>
                  <a:gd name="f298" fmla="*/ f215 1 f83"/>
                  <a:gd name="f299" fmla="*/ f216 1 f84"/>
                  <a:gd name="f300" fmla="*/ f217 1 f83"/>
                  <a:gd name="f301" fmla="*/ f218 1 f83"/>
                  <a:gd name="f302" fmla="*/ f219 1 f84"/>
                  <a:gd name="f303" fmla="*/ f220 1 f83"/>
                  <a:gd name="f304" fmla="*/ f221 1 f84"/>
                  <a:gd name="f305" fmla="*/ f222 1 f83"/>
                  <a:gd name="f306" fmla="*/ f223 1 f83"/>
                  <a:gd name="f307" fmla="*/ f224 1 f83"/>
                  <a:gd name="f308" fmla="*/ f225 1 f84"/>
                  <a:gd name="f309" fmla="*/ f226 1 f83"/>
                  <a:gd name="f310" fmla="*/ f227 1 f84"/>
                  <a:gd name="f311" fmla="*/ f228 1 f83"/>
                  <a:gd name="f312" fmla="*/ f229 1 f84"/>
                  <a:gd name="f313" fmla="*/ f230 1 f83"/>
                  <a:gd name="f314" fmla="*/ f231 1 f84"/>
                  <a:gd name="f315" fmla="*/ f232 1 f83"/>
                  <a:gd name="f316" fmla="*/ f233 1 f84"/>
                  <a:gd name="f317" fmla="*/ f234 1 f84"/>
                  <a:gd name="f318" fmla="*/ f235 1 f84"/>
                  <a:gd name="f319" fmla="*/ f236 1 f83"/>
                  <a:gd name="f320" fmla="*/ f237 1 f84"/>
                  <a:gd name="f321" fmla="*/ f238 1 f83"/>
                  <a:gd name="f322" fmla="*/ f239 1 f84"/>
                  <a:gd name="f323" fmla="*/ f240 1 f83"/>
                  <a:gd name="f324" fmla="*/ f241 1 f84"/>
                  <a:gd name="f325" fmla="*/ f242 f78 1"/>
                  <a:gd name="f326" fmla="*/ f243 f78 1"/>
                  <a:gd name="f327" fmla="*/ f245 f79 1"/>
                  <a:gd name="f328" fmla="*/ f244 f79 1"/>
                  <a:gd name="f329" fmla="*/ f247 f78 1"/>
                  <a:gd name="f330" fmla="*/ f248 f79 1"/>
                  <a:gd name="f331" fmla="*/ f249 f78 1"/>
                  <a:gd name="f332" fmla="*/ f250 f79 1"/>
                  <a:gd name="f333" fmla="*/ f251 f78 1"/>
                  <a:gd name="f334" fmla="*/ f252 f79 1"/>
                  <a:gd name="f335" fmla="*/ f253 f78 1"/>
                  <a:gd name="f336" fmla="*/ f254 f79 1"/>
                  <a:gd name="f337" fmla="*/ f255 f78 1"/>
                  <a:gd name="f338" fmla="*/ f256 f79 1"/>
                  <a:gd name="f339" fmla="*/ f257 f78 1"/>
                  <a:gd name="f340" fmla="*/ f258 f79 1"/>
                  <a:gd name="f341" fmla="*/ f259 f78 1"/>
                  <a:gd name="f342" fmla="*/ f260 f79 1"/>
                  <a:gd name="f343" fmla="*/ f261 f78 1"/>
                  <a:gd name="f344" fmla="*/ f262 f79 1"/>
                  <a:gd name="f345" fmla="*/ f263 f78 1"/>
                  <a:gd name="f346" fmla="*/ f264 f79 1"/>
                  <a:gd name="f347" fmla="*/ f265 f79 1"/>
                  <a:gd name="f348" fmla="*/ f266 f78 1"/>
                  <a:gd name="f349" fmla="*/ f267 f79 1"/>
                  <a:gd name="f350" fmla="*/ f268 f78 1"/>
                  <a:gd name="f351" fmla="*/ f269 f79 1"/>
                  <a:gd name="f352" fmla="*/ f270 f79 1"/>
                  <a:gd name="f353" fmla="*/ f271 f79 1"/>
                  <a:gd name="f354" fmla="*/ f272 f78 1"/>
                  <a:gd name="f355" fmla="*/ f273 f78 1"/>
                  <a:gd name="f356" fmla="*/ f274 f78 1"/>
                  <a:gd name="f357" fmla="*/ f275 f79 1"/>
                  <a:gd name="f358" fmla="*/ f276 f78 1"/>
                  <a:gd name="f359" fmla="*/ f277 f79 1"/>
                  <a:gd name="f360" fmla="*/ f278 f78 1"/>
                  <a:gd name="f361" fmla="*/ f279 f78 1"/>
                  <a:gd name="f362" fmla="*/ f280 f79 1"/>
                  <a:gd name="f363" fmla="*/ f281 f78 1"/>
                  <a:gd name="f364" fmla="*/ f282 f79 1"/>
                  <a:gd name="f365" fmla="*/ f283 f78 1"/>
                  <a:gd name="f366" fmla="*/ f284 f79 1"/>
                  <a:gd name="f367" fmla="*/ f285 f78 1"/>
                  <a:gd name="f368" fmla="*/ f286 f79 1"/>
                  <a:gd name="f369" fmla="*/ f287 f78 1"/>
                  <a:gd name="f370" fmla="*/ f288 f79 1"/>
                  <a:gd name="f371" fmla="*/ f289 f78 1"/>
                  <a:gd name="f372" fmla="*/ f290 f79 1"/>
                  <a:gd name="f373" fmla="*/ f291 f78 1"/>
                  <a:gd name="f374" fmla="*/ f292 f79 1"/>
                  <a:gd name="f375" fmla="*/ f293 f78 1"/>
                  <a:gd name="f376" fmla="*/ f294 f79 1"/>
                  <a:gd name="f377" fmla="*/ f295 f78 1"/>
                  <a:gd name="f378" fmla="*/ f296 f78 1"/>
                  <a:gd name="f379" fmla="*/ f297 f79 1"/>
                  <a:gd name="f380" fmla="*/ f298 f78 1"/>
                  <a:gd name="f381" fmla="*/ f299 f79 1"/>
                  <a:gd name="f382" fmla="*/ f300 f78 1"/>
                  <a:gd name="f383" fmla="*/ f301 f78 1"/>
                  <a:gd name="f384" fmla="*/ f302 f79 1"/>
                  <a:gd name="f385" fmla="*/ f303 f78 1"/>
                  <a:gd name="f386" fmla="*/ f304 f79 1"/>
                  <a:gd name="f387" fmla="*/ f305 f78 1"/>
                  <a:gd name="f388" fmla="*/ f306 f78 1"/>
                  <a:gd name="f389" fmla="*/ f307 f78 1"/>
                  <a:gd name="f390" fmla="*/ f308 f79 1"/>
                  <a:gd name="f391" fmla="*/ f309 f78 1"/>
                  <a:gd name="f392" fmla="*/ f310 f79 1"/>
                  <a:gd name="f393" fmla="*/ f311 f78 1"/>
                  <a:gd name="f394" fmla="*/ f312 f79 1"/>
                  <a:gd name="f395" fmla="*/ f313 f78 1"/>
                  <a:gd name="f396" fmla="*/ f314 f79 1"/>
                  <a:gd name="f397" fmla="*/ f315 f78 1"/>
                  <a:gd name="f398" fmla="*/ f316 f79 1"/>
                  <a:gd name="f399" fmla="*/ f317 f79 1"/>
                  <a:gd name="f400" fmla="*/ f318 f79 1"/>
                  <a:gd name="f401" fmla="*/ f319 f78 1"/>
                  <a:gd name="f402" fmla="*/ f320 f79 1"/>
                  <a:gd name="f403" fmla="*/ f321 f78 1"/>
                  <a:gd name="f404" fmla="*/ f322 f79 1"/>
                  <a:gd name="f405" fmla="*/ f323 f78 1"/>
                  <a:gd name="f406" fmla="*/ f324 f7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6">
                    <a:pos x="f329" y="f330"/>
                  </a:cxn>
                  <a:cxn ang="f246">
                    <a:pos x="f331" y="f332"/>
                  </a:cxn>
                  <a:cxn ang="f246">
                    <a:pos x="f333" y="f334"/>
                  </a:cxn>
                  <a:cxn ang="f246">
                    <a:pos x="f335" y="f336"/>
                  </a:cxn>
                  <a:cxn ang="f246">
                    <a:pos x="f337" y="f338"/>
                  </a:cxn>
                  <a:cxn ang="f246">
                    <a:pos x="f339" y="f340"/>
                  </a:cxn>
                  <a:cxn ang="f246">
                    <a:pos x="f341" y="f340"/>
                  </a:cxn>
                  <a:cxn ang="f246">
                    <a:pos x="f333" y="f342"/>
                  </a:cxn>
                  <a:cxn ang="f246">
                    <a:pos x="f343" y="f344"/>
                  </a:cxn>
                  <a:cxn ang="f246">
                    <a:pos x="f345" y="f346"/>
                  </a:cxn>
                  <a:cxn ang="f246">
                    <a:pos x="f329" y="f347"/>
                  </a:cxn>
                  <a:cxn ang="f246">
                    <a:pos x="f348" y="f349"/>
                  </a:cxn>
                  <a:cxn ang="f246">
                    <a:pos x="f350" y="f351"/>
                  </a:cxn>
                  <a:cxn ang="f246">
                    <a:pos x="f331" y="f352"/>
                  </a:cxn>
                  <a:cxn ang="f246">
                    <a:pos x="f339" y="f353"/>
                  </a:cxn>
                  <a:cxn ang="f246">
                    <a:pos x="f354" y="f353"/>
                  </a:cxn>
                  <a:cxn ang="f246">
                    <a:pos x="f355" y="f351"/>
                  </a:cxn>
                  <a:cxn ang="f246">
                    <a:pos x="f356" y="f357"/>
                  </a:cxn>
                  <a:cxn ang="f246">
                    <a:pos x="f358" y="f359"/>
                  </a:cxn>
                  <a:cxn ang="f246">
                    <a:pos x="f360" y="f359"/>
                  </a:cxn>
                  <a:cxn ang="f246">
                    <a:pos x="f360" y="f359"/>
                  </a:cxn>
                  <a:cxn ang="f246">
                    <a:pos x="f361" y="f362"/>
                  </a:cxn>
                  <a:cxn ang="f246">
                    <a:pos x="f363" y="f357"/>
                  </a:cxn>
                  <a:cxn ang="f246">
                    <a:pos x="f363" y="f364"/>
                  </a:cxn>
                  <a:cxn ang="f246">
                    <a:pos x="f365" y="f366"/>
                  </a:cxn>
                  <a:cxn ang="f246">
                    <a:pos x="f367" y="f368"/>
                  </a:cxn>
                  <a:cxn ang="f246">
                    <a:pos x="f369" y="f370"/>
                  </a:cxn>
                  <a:cxn ang="f246">
                    <a:pos x="f371" y="f372"/>
                  </a:cxn>
                  <a:cxn ang="f246">
                    <a:pos x="f373" y="f374"/>
                  </a:cxn>
                  <a:cxn ang="f246">
                    <a:pos x="f375" y="f376"/>
                  </a:cxn>
                  <a:cxn ang="f246">
                    <a:pos x="f377" y="f376"/>
                  </a:cxn>
                  <a:cxn ang="f246">
                    <a:pos x="f378" y="f379"/>
                  </a:cxn>
                  <a:cxn ang="f246">
                    <a:pos x="f380" y="f381"/>
                  </a:cxn>
                  <a:cxn ang="f246">
                    <a:pos x="f382" y="f364"/>
                  </a:cxn>
                  <a:cxn ang="f246">
                    <a:pos x="f383" y="f384"/>
                  </a:cxn>
                  <a:cxn ang="f246">
                    <a:pos x="f383" y="f384"/>
                  </a:cxn>
                  <a:cxn ang="f246">
                    <a:pos x="f385" y="f386"/>
                  </a:cxn>
                  <a:cxn ang="f246">
                    <a:pos x="f387" y="f386"/>
                  </a:cxn>
                  <a:cxn ang="f246">
                    <a:pos x="f388" y="f384"/>
                  </a:cxn>
                  <a:cxn ang="f246">
                    <a:pos x="f389" y="f390"/>
                  </a:cxn>
                  <a:cxn ang="f246">
                    <a:pos x="f391" y="f392"/>
                  </a:cxn>
                  <a:cxn ang="f246">
                    <a:pos x="f393" y="f394"/>
                  </a:cxn>
                  <a:cxn ang="f246">
                    <a:pos x="f395" y="f396"/>
                  </a:cxn>
                  <a:cxn ang="f246">
                    <a:pos x="f397" y="f398"/>
                  </a:cxn>
                  <a:cxn ang="f246">
                    <a:pos x="f383" y="f399"/>
                  </a:cxn>
                  <a:cxn ang="f246">
                    <a:pos x="f397" y="f400"/>
                  </a:cxn>
                  <a:cxn ang="f246">
                    <a:pos x="f401" y="f402"/>
                  </a:cxn>
                  <a:cxn ang="f246">
                    <a:pos x="f403" y="f404"/>
                  </a:cxn>
                  <a:cxn ang="f246">
                    <a:pos x="f405" y="f406"/>
                  </a:cxn>
                </a:cxnLst>
                <a:rect l="f325" t="f328" r="f326" b="f327"/>
                <a:pathLst>
                  <a:path w="459581" h="511969">
                    <a:moveTo>
                      <a:pt x="f8" y="f9"/>
                    </a:moveTo>
                    <a:lnTo>
                      <a:pt x="f10" y="f11"/>
                    </a:lnTo>
                    <a:lnTo>
                      <a:pt x="f6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9" y="f18"/>
                    </a:lnTo>
                    <a:lnTo>
                      <a:pt x="f6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8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10" y="f30"/>
                    </a:lnTo>
                    <a:lnTo>
                      <a:pt x="f17" y="f31"/>
                    </a:lnTo>
                    <a:lnTo>
                      <a:pt x="f32" y="f31"/>
                    </a:lnTo>
                    <a:lnTo>
                      <a:pt x="f33" y="f29"/>
                    </a:lnTo>
                    <a:lnTo>
                      <a:pt x="f34" y="f35"/>
                    </a:lnTo>
                    <a:lnTo>
                      <a:pt x="f36" y="f36"/>
                    </a:lnTo>
                    <a:lnTo>
                      <a:pt x="f37" y="f36"/>
                    </a:lnTo>
                    <a:lnTo>
                      <a:pt x="f37" y="f36"/>
                    </a:lnTo>
                    <a:lnTo>
                      <a:pt x="f38" y="f39"/>
                    </a:lnTo>
                    <a:lnTo>
                      <a:pt x="f40" y="f35"/>
                    </a:lnTo>
                    <a:lnTo>
                      <a:pt x="f40" y="f32"/>
                    </a:lnTo>
                    <a:lnTo>
                      <a:pt x="f41" y="f19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11" y="f48"/>
                    </a:lnTo>
                    <a:lnTo>
                      <a:pt x="f49" y="f7"/>
                    </a:lnTo>
                    <a:lnTo>
                      <a:pt x="f50" y="f7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32"/>
                    </a:lnTo>
                    <a:lnTo>
                      <a:pt x="f56" y="f57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59"/>
                    </a:lnTo>
                    <a:lnTo>
                      <a:pt x="f5" y="f57"/>
                    </a:lnTo>
                    <a:lnTo>
                      <a:pt x="f61" y="f62"/>
                    </a:lnTo>
                    <a:lnTo>
                      <a:pt x="f63" y="f64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56" y="f71"/>
                    </a:lnTo>
                    <a:lnTo>
                      <a:pt x="f69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18" y="f5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2" name="Frihandsfigur 39">
                <a:extLst>
                  <a:ext uri="{FF2B5EF4-FFF2-40B4-BE49-F238E27FC236}">
                    <a16:creationId xmlns:a16="http://schemas.microsoft.com/office/drawing/2014/main" id="{78EE1CF0-DC60-E152-605A-5B8B9E3C5375}"/>
                  </a:ext>
                </a:extLst>
              </p:cNvPr>
              <p:cNvSpPr/>
              <p:nvPr/>
            </p:nvSpPr>
            <p:spPr>
              <a:xfrm>
                <a:off x="9504703" y="4843823"/>
                <a:ext cx="549234" cy="43458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95725"/>
                  <a:gd name="f7" fmla="val 313122"/>
                  <a:gd name="f8" fmla="val 100013"/>
                  <a:gd name="f9" fmla="val 17847"/>
                  <a:gd name="f10" fmla="val 114300"/>
                  <a:gd name="f11" fmla="val 17053"/>
                  <a:gd name="f12" fmla="val 128566"/>
                  <a:gd name="f13" fmla="val 15466"/>
                  <a:gd name="f14" fmla="val 142875"/>
                  <a:gd name="f15" fmla="val 206374"/>
                  <a:gd name="f16" fmla="val 127003"/>
                  <a:gd name="f17" fmla="val 21815"/>
                  <a:gd name="f18" fmla="val 190500"/>
                  <a:gd name="f19" fmla="val 192881"/>
                  <a:gd name="f20" fmla="val 14672"/>
                  <a:gd name="f21" fmla="val 195145"/>
                  <a:gd name="f22" fmla="val 13322"/>
                  <a:gd name="f23" fmla="val 197644"/>
                  <a:gd name="f24" fmla="val 13084"/>
                  <a:gd name="f25" fmla="val 211889"/>
                  <a:gd name="f26" fmla="val 11727"/>
                  <a:gd name="f27" fmla="val 226668"/>
                  <a:gd name="f28" fmla="val 14345"/>
                  <a:gd name="f29" fmla="val 240507"/>
                  <a:gd name="f30" fmla="val 10703"/>
                  <a:gd name="f31" fmla="val 243672"/>
                  <a:gd name="f32" fmla="val 9870"/>
                  <a:gd name="f33" fmla="val 242094"/>
                  <a:gd name="f34" fmla="val 4353"/>
                  <a:gd name="f35" fmla="val 242888"/>
                  <a:gd name="f36" fmla="val 1178"/>
                  <a:gd name="f37" fmla="val 254794"/>
                  <a:gd name="f38" fmla="val 1972"/>
                  <a:gd name="f39" fmla="val 267217"/>
                  <a:gd name="f40" fmla="val 278607"/>
                  <a:gd name="f41" fmla="val 3559"/>
                  <a:gd name="f42" fmla="val 281731"/>
                  <a:gd name="f43" fmla="val 4535"/>
                  <a:gd name="f44" fmla="val 279173"/>
                  <a:gd name="f45" fmla="val 10361"/>
                  <a:gd name="f46" fmla="val 280988"/>
                  <a:gd name="f47" fmla="val 282576"/>
                  <a:gd name="f48" fmla="val 15465"/>
                  <a:gd name="f49" fmla="val 285751"/>
                  <a:gd name="f50" fmla="val 16259"/>
                  <a:gd name="f51" fmla="val 288132"/>
                  <a:gd name="f52" fmla="val 292894"/>
                  <a:gd name="f53" fmla="val 297839"/>
                  <a:gd name="f54" fmla="val 16993"/>
                  <a:gd name="f55" fmla="val 302419"/>
                  <a:gd name="f56" fmla="val 305134"/>
                  <a:gd name="f57" fmla="val 14561"/>
                  <a:gd name="f58" fmla="val 306718"/>
                  <a:gd name="f59" fmla="val 11019"/>
                  <a:gd name="f60" fmla="val 309563"/>
                  <a:gd name="f61" fmla="val 314361"/>
                  <a:gd name="f62" fmla="val 10170"/>
                  <a:gd name="f63" fmla="val 319088"/>
                  <a:gd name="f64" fmla="val 12290"/>
                  <a:gd name="f65" fmla="val 323850"/>
                  <a:gd name="f66" fmla="val 324605"/>
                  <a:gd name="f67" fmla="val 19874"/>
                  <a:gd name="f68" fmla="val 324624"/>
                  <a:gd name="f69" fmla="val 33680"/>
                  <a:gd name="f70" fmla="val 328613"/>
                  <a:gd name="f71" fmla="val 41659"/>
                  <a:gd name="f72" fmla="val 329893"/>
                  <a:gd name="f73" fmla="val 44219"/>
                  <a:gd name="f74" fmla="val 331046"/>
                  <a:gd name="f75" fmla="val 47140"/>
                  <a:gd name="f76" fmla="val 333375"/>
                  <a:gd name="f77" fmla="val 48803"/>
                  <a:gd name="f78" fmla="val 336853"/>
                  <a:gd name="f79" fmla="val 51288"/>
                  <a:gd name="f80" fmla="val 341265"/>
                  <a:gd name="f81" fmla="val 52105"/>
                  <a:gd name="f82" fmla="val 345282"/>
                  <a:gd name="f83" fmla="val 53566"/>
                  <a:gd name="f84" fmla="val 350000"/>
                  <a:gd name="f85" fmla="val 55282"/>
                  <a:gd name="f86" fmla="val 359569"/>
                  <a:gd name="f87" fmla="val 58328"/>
                  <a:gd name="f88" fmla="val 360363"/>
                  <a:gd name="f89" fmla="val 71822"/>
                  <a:gd name="f90" fmla="val 360202"/>
                  <a:gd name="f91" fmla="val 85406"/>
                  <a:gd name="f92" fmla="val 361950"/>
                  <a:gd name="f93" fmla="val 98809"/>
                  <a:gd name="f94" fmla="val 362599"/>
                  <a:gd name="f95" fmla="val 103787"/>
                  <a:gd name="f96" fmla="val 365496"/>
                  <a:gd name="f97" fmla="val 108227"/>
                  <a:gd name="f98" fmla="val 366713"/>
                  <a:gd name="f99" fmla="val 113097"/>
                  <a:gd name="f100" fmla="val 369094"/>
                  <a:gd name="f101" fmla="val 122622"/>
                  <a:gd name="f102" fmla="val 369888"/>
                  <a:gd name="f103" fmla="val 136116"/>
                  <a:gd name="f104" fmla="val 367200"/>
                  <a:gd name="f105" fmla="val 150280"/>
                  <a:gd name="f106" fmla="val 371475"/>
                  <a:gd name="f107" fmla="val 163103"/>
                  <a:gd name="f108" fmla="val 373522"/>
                  <a:gd name="f109" fmla="val 169245"/>
                  <a:gd name="f110" fmla="val 386617"/>
                  <a:gd name="f111" fmla="val 172912"/>
                  <a:gd name="f112" fmla="val 392907"/>
                  <a:gd name="f113" fmla="val 175009"/>
                  <a:gd name="f114" fmla="val 393701"/>
                  <a:gd name="f115" fmla="val 179772"/>
                  <a:gd name="f116" fmla="val 184488"/>
                  <a:gd name="f117" fmla="val 395288"/>
                  <a:gd name="f118" fmla="val 189297"/>
                  <a:gd name="f119" fmla="val 394816"/>
                  <a:gd name="f120" fmla="val 194493"/>
                  <a:gd name="f121" fmla="val 387779"/>
                  <a:gd name="f122" fmla="val 205689"/>
                  <a:gd name="f123" fmla="val 385763"/>
                  <a:gd name="f124" fmla="val 210728"/>
                  <a:gd name="f125" fmla="val 383880"/>
                  <a:gd name="f126" fmla="val 215435"/>
                  <a:gd name="f127" fmla="val 381627"/>
                  <a:gd name="f128" fmla="val 227848"/>
                  <a:gd name="f129" fmla="val 376238"/>
                  <a:gd name="f130" fmla="val 232159"/>
                  <a:gd name="f131" fmla="val 374278"/>
                  <a:gd name="f132" fmla="val 233727"/>
                  <a:gd name="f133" fmla="val 233747"/>
                  <a:gd name="f134" fmla="val 234541"/>
                  <a:gd name="f135" fmla="val 368300"/>
                  <a:gd name="f136" fmla="val 236922"/>
                  <a:gd name="f137" fmla="val 367322"/>
                  <a:gd name="f138" fmla="val 239249"/>
                  <a:gd name="f139" fmla="val 241684"/>
                  <a:gd name="f140" fmla="val 365731"/>
                  <a:gd name="f141" fmla="val 245611"/>
                  <a:gd name="f142" fmla="val 366340"/>
                  <a:gd name="f143" fmla="val 250077"/>
                  <a:gd name="f144" fmla="val 364332"/>
                  <a:gd name="f145" fmla="val 253591"/>
                  <a:gd name="f146" fmla="val 362160"/>
                  <a:gd name="f147" fmla="val 257392"/>
                  <a:gd name="f148" fmla="val 353710"/>
                  <a:gd name="f149" fmla="val 259512"/>
                  <a:gd name="f150" fmla="val 350044"/>
                  <a:gd name="f151" fmla="val 260734"/>
                  <a:gd name="f152" fmla="val 348457"/>
                  <a:gd name="f153" fmla="val 263115"/>
                  <a:gd name="f154" fmla="val 347842"/>
                  <a:gd name="f155" fmla="val 266598"/>
                  <a:gd name="f156" fmla="val 267878"/>
                  <a:gd name="f157" fmla="val 340963"/>
                  <a:gd name="f158" fmla="val 270037"/>
                  <a:gd name="f159" fmla="val 335707"/>
                  <a:gd name="f160" fmla="val 269212"/>
                  <a:gd name="f161" fmla="val 330994"/>
                  <a:gd name="f162" fmla="val 270259"/>
                  <a:gd name="f163" fmla="val 328544"/>
                  <a:gd name="f164" fmla="val 270804"/>
                  <a:gd name="f165" fmla="val 326231"/>
                  <a:gd name="f166" fmla="val 271847"/>
                  <a:gd name="f167" fmla="val 272641"/>
                  <a:gd name="f168" fmla="val 316672"/>
                  <a:gd name="f169" fmla="val 267855"/>
                  <a:gd name="f170" fmla="val 315646"/>
                  <a:gd name="f171" fmla="val 266744"/>
                  <a:gd name="f172" fmla="val 307182"/>
                  <a:gd name="f173" fmla="val 263116"/>
                  <a:gd name="f174" fmla="val 304875"/>
                  <a:gd name="f175" fmla="val 262127"/>
                  <a:gd name="f176" fmla="val 261528"/>
                  <a:gd name="f177" fmla="val 300038"/>
                  <a:gd name="f178" fmla="val 298450"/>
                  <a:gd name="f179" fmla="val 294714"/>
                  <a:gd name="f180" fmla="val 265071"/>
                  <a:gd name="f181" fmla="val 295275"/>
                  <a:gd name="f182" fmla="val 295836"/>
                  <a:gd name="f183" fmla="val 270685"/>
                  <a:gd name="f184" fmla="val 300395"/>
                  <a:gd name="f185" fmla="val 270617"/>
                  <a:gd name="f186" fmla="val 304443"/>
                  <a:gd name="f187" fmla="val 274665"/>
                  <a:gd name="f188" fmla="val 305594"/>
                  <a:gd name="f189" fmla="val 277403"/>
                  <a:gd name="f190" fmla="val 279784"/>
                  <a:gd name="f191" fmla="val 291004"/>
                  <a:gd name="f192" fmla="val 304050"/>
                  <a:gd name="f193" fmla="val 325339"/>
                  <a:gd name="f194" fmla="val 256566"/>
                  <a:gd name="f195" fmla="val 276225"/>
                  <a:gd name="f196" fmla="val 289309"/>
                  <a:gd name="f197" fmla="val 271555"/>
                  <a:gd name="f198" fmla="val 292422"/>
                  <a:gd name="f199" fmla="val 277540"/>
                  <a:gd name="f200" fmla="val 301754"/>
                  <a:gd name="f201" fmla="val 273844"/>
                  <a:gd name="f202" fmla="val 305978"/>
                  <a:gd name="f203" fmla="val 270665"/>
                  <a:gd name="f204" fmla="val 309612"/>
                  <a:gd name="f205" fmla="val 264319"/>
                  <a:gd name="f206" fmla="val 307565"/>
                  <a:gd name="f207" fmla="val 259557"/>
                  <a:gd name="f208" fmla="val 308359"/>
                  <a:gd name="f209" fmla="val 252188"/>
                  <a:gd name="f210" fmla="val 310816"/>
                  <a:gd name="f211" fmla="val 246511"/>
                  <a:gd name="f212" fmla="val 238125"/>
                  <a:gd name="f213" fmla="val 234078"/>
                  <a:gd name="f214" fmla="val 230188"/>
                  <a:gd name="f215" fmla="val 311535"/>
                  <a:gd name="f216" fmla="val 226219"/>
                  <a:gd name="f217" fmla="val 310741"/>
                  <a:gd name="f218" fmla="val 221457"/>
                  <a:gd name="f219" fmla="val 215668"/>
                  <a:gd name="f220" fmla="val 302057"/>
                  <a:gd name="f221" fmla="val 211932"/>
                  <a:gd name="f222" fmla="val 296453"/>
                  <a:gd name="f223" fmla="val 201015"/>
                  <a:gd name="f224" fmla="val 280077"/>
                  <a:gd name="f225" fmla="val 207837"/>
                  <a:gd name="f226" fmla="val 283976"/>
                  <a:gd name="f227" fmla="val 195263"/>
                  <a:gd name="f228" fmla="val 188119"/>
                  <a:gd name="f229" fmla="val 280578"/>
                  <a:gd name="f230" fmla="val 180922"/>
                  <a:gd name="f231" fmla="val 280984"/>
                  <a:gd name="f232" fmla="val 173832"/>
                  <a:gd name="f233" fmla="val 282166"/>
                  <a:gd name="f234" fmla="val 171356"/>
                  <a:gd name="f235" fmla="val 282579"/>
                  <a:gd name="f236" fmla="val 169069"/>
                  <a:gd name="f237" fmla="val 285341"/>
                  <a:gd name="f238" fmla="val 166688"/>
                  <a:gd name="f239" fmla="val 284547"/>
                  <a:gd name="f240" fmla="val 161258"/>
                  <a:gd name="f241" fmla="val 282737"/>
                  <a:gd name="f242" fmla="val 157830"/>
                  <a:gd name="f243" fmla="val 276832"/>
                  <a:gd name="f244" fmla="val 152400"/>
                  <a:gd name="f245" fmla="val 275022"/>
                  <a:gd name="f246" fmla="val 145257"/>
                  <a:gd name="f247" fmla="val 144463"/>
                  <a:gd name="f248" fmla="val 270260"/>
                  <a:gd name="f249" fmla="val 143420"/>
                  <a:gd name="f250" fmla="val 267947"/>
                  <a:gd name="f251" fmla="val 265497"/>
                  <a:gd name="f252" fmla="val 141828"/>
                  <a:gd name="f253" fmla="val 260784"/>
                  <a:gd name="f254" fmla="val 142455"/>
                  <a:gd name="f255" fmla="val 255621"/>
                  <a:gd name="f256" fmla="val 140494"/>
                  <a:gd name="f257" fmla="val 251209"/>
                  <a:gd name="f258" fmla="val 139126"/>
                  <a:gd name="f259" fmla="val 248132"/>
                  <a:gd name="f260" fmla="val 135731"/>
                  <a:gd name="f261" fmla="val 246447"/>
                  <a:gd name="f262" fmla="val 133350"/>
                  <a:gd name="f263" fmla="val 244066"/>
                  <a:gd name="f264" fmla="val 132556"/>
                  <a:gd name="f265" fmla="val 238510"/>
                  <a:gd name="f266" fmla="val 133053"/>
                  <a:gd name="f267" fmla="val 232608"/>
                  <a:gd name="f268" fmla="val 130969"/>
                  <a:gd name="f269" fmla="val 227397"/>
                  <a:gd name="f270" fmla="val 129302"/>
                  <a:gd name="f271" fmla="val 223230"/>
                  <a:gd name="f272" fmla="val 120254"/>
                  <a:gd name="f273" fmla="val 217872"/>
                  <a:gd name="f274" fmla="val 116682"/>
                  <a:gd name="f275" fmla="val 215491"/>
                  <a:gd name="f276" fmla="val 114301"/>
                  <a:gd name="f277" fmla="val 217078"/>
                  <a:gd name="f278" fmla="val 112361"/>
                  <a:gd name="f279" fmla="val 220724"/>
                  <a:gd name="f280" fmla="val 109538"/>
                  <a:gd name="f281" fmla="val 220253"/>
                  <a:gd name="f282" fmla="val 106216"/>
                  <a:gd name="f283" fmla="val 219699"/>
                  <a:gd name="f284" fmla="val 104981"/>
                  <a:gd name="f285" fmla="val 215265"/>
                  <a:gd name="f286" fmla="val 102394"/>
                  <a:gd name="f287" fmla="val 213109"/>
                  <a:gd name="f288" fmla="val 100195"/>
                  <a:gd name="f289" fmla="val 211277"/>
                  <a:gd name="f290" fmla="val 97631"/>
                  <a:gd name="f291" fmla="val 209934"/>
                  <a:gd name="f292" fmla="val 95250"/>
                  <a:gd name="f293" fmla="val 208347"/>
                  <a:gd name="f294" fmla="val 83431"/>
                  <a:gd name="f295" fmla="val 190616"/>
                  <a:gd name="f296" fmla="val 98618"/>
                  <a:gd name="f297" fmla="val 212388"/>
                  <a:gd name="f298" fmla="val 83344"/>
                  <a:gd name="f299" fmla="val 194059"/>
                  <a:gd name="f300" fmla="val 81512"/>
                  <a:gd name="f301" fmla="val 191861"/>
                  <a:gd name="f302" fmla="val 80414"/>
                  <a:gd name="f303" fmla="val 189114"/>
                  <a:gd name="f304" fmla="val 78582"/>
                  <a:gd name="f305" fmla="val 186916"/>
                  <a:gd name="f306" fmla="val 76426"/>
                  <a:gd name="f307" fmla="val 184329"/>
                  <a:gd name="f308" fmla="val 73594"/>
                  <a:gd name="f309" fmla="val 182359"/>
                  <a:gd name="f310" fmla="val 71438"/>
                  <a:gd name="f311" fmla="val 69606"/>
                  <a:gd name="f312" fmla="val 177573"/>
                  <a:gd name="f313" fmla="val 69056"/>
                  <a:gd name="f314" fmla="val 174216"/>
                  <a:gd name="f315" fmla="val 66675"/>
                  <a:gd name="f316" fmla="val 172628"/>
                  <a:gd name="f317" fmla="val 63952"/>
                  <a:gd name="f318" fmla="val 170813"/>
                  <a:gd name="f319" fmla="val 60297"/>
                  <a:gd name="f320" fmla="val 171146"/>
                  <a:gd name="f321" fmla="val 57150"/>
                  <a:gd name="f322" fmla="val 170247"/>
                  <a:gd name="f323" fmla="val 54737"/>
                  <a:gd name="f324" fmla="val 169558"/>
                  <a:gd name="f325" fmla="val 52388"/>
                  <a:gd name="f326" fmla="val 168660"/>
                  <a:gd name="f327" fmla="val 50007"/>
                  <a:gd name="f328" fmla="val 167866"/>
                  <a:gd name="f329" fmla="val 49213"/>
                  <a:gd name="f330" fmla="val 49400"/>
                  <a:gd name="f331" fmla="val 173234"/>
                  <a:gd name="f332" fmla="val 47625"/>
                  <a:gd name="f333" fmla="val 45850"/>
                  <a:gd name="f334" fmla="val 176784"/>
                  <a:gd name="f335" fmla="val 42727"/>
                  <a:gd name="f336" fmla="val 176268"/>
                  <a:gd name="f337" fmla="val 40482"/>
                  <a:gd name="f338" fmla="val 177391"/>
                  <a:gd name="f339" fmla="val 37922"/>
                  <a:gd name="f340" fmla="val 178671"/>
                  <a:gd name="f341" fmla="val 35719"/>
                  <a:gd name="f342" fmla="val 180566"/>
                  <a:gd name="f343" fmla="val 33338"/>
                  <a:gd name="f344" fmla="val 182153"/>
                  <a:gd name="f345" fmla="val 27782"/>
                  <a:gd name="f346" fmla="val 181359"/>
                  <a:gd name="f347" fmla="val 22045"/>
                  <a:gd name="f348" fmla="val 181385"/>
                  <a:gd name="f349" fmla="val 16669"/>
                  <a:gd name="f350" fmla="val 4097"/>
                  <a:gd name="f351" fmla="val 176000"/>
                  <a:gd name="f352" fmla="val 13358"/>
                  <a:gd name="f353" fmla="val 175634"/>
                  <a:gd name="f354" fmla="val 7144"/>
                  <a:gd name="f355" fmla="val 5356"/>
                  <a:gd name="f356" fmla="val 165631"/>
                  <a:gd name="f357" fmla="val 2381"/>
                  <a:gd name="f358" fmla="val 164691"/>
                  <a:gd name="f359" fmla="val 794"/>
                  <a:gd name="f360" fmla="val 157547"/>
                  <a:gd name="f361" fmla="val 297"/>
                  <a:gd name="f362" fmla="val 151645"/>
                  <a:gd name="f363" fmla="val 2382"/>
                  <a:gd name="f364" fmla="val 146434"/>
                  <a:gd name="f365" fmla="val 3633"/>
                  <a:gd name="f366" fmla="val 143308"/>
                  <a:gd name="f367" fmla="val 6938"/>
                  <a:gd name="f368" fmla="val 141447"/>
                  <a:gd name="f369" fmla="val 9525"/>
                  <a:gd name="f370" fmla="val 139291"/>
                  <a:gd name="f371" fmla="val 21268"/>
                  <a:gd name="f372" fmla="val 129505"/>
                  <a:gd name="f373" fmla="val 25018"/>
                  <a:gd name="f374" fmla="val 133832"/>
                  <a:gd name="f375" fmla="val 45244"/>
                  <a:gd name="f376" fmla="val 132147"/>
                  <a:gd name="f377" fmla="val 50513"/>
                  <a:gd name="f378" fmla="val 126878"/>
                  <a:gd name="f379" fmla="val 53833"/>
                  <a:gd name="f380" fmla="val 124492"/>
                  <a:gd name="f381" fmla="val 117859"/>
                  <a:gd name="f382" fmla="val 58273"/>
                  <a:gd name="f383" fmla="val 115614"/>
                  <a:gd name="f384" fmla="val 57757"/>
                  <a:gd name="f385" fmla="val 112491"/>
                  <a:gd name="f386" fmla="val 59532"/>
                  <a:gd name="f387" fmla="val 110716"/>
                  <a:gd name="f388" fmla="val 61307"/>
                  <a:gd name="f389" fmla="val 108941"/>
                  <a:gd name="f390" fmla="val 64430"/>
                  <a:gd name="f391" fmla="val 109457"/>
                  <a:gd name="f392" fmla="val 108334"/>
                  <a:gd name="f393" fmla="val 87652"/>
                  <a:gd name="f394" fmla="val 97845"/>
                  <a:gd name="f395" fmla="val 51861"/>
                  <a:gd name="f396" fmla="val 109062"/>
                  <a:gd name="f397" fmla="val 92869"/>
                  <a:gd name="f398" fmla="val 93663"/>
                  <a:gd name="f399" fmla="val 96428"/>
                  <a:gd name="f400" fmla="val 93682"/>
                  <a:gd name="f401" fmla="val 93626"/>
                  <a:gd name="f402" fmla="val 91666"/>
                  <a:gd name="f403" fmla="val 101816"/>
                  <a:gd name="f404" fmla="val 83459"/>
                  <a:gd name="f405" fmla="val 107323"/>
                  <a:gd name="f406" fmla="val 87724"/>
                  <a:gd name="f407" fmla="val 89284"/>
                  <a:gd name="f408" fmla="val 119063"/>
                  <a:gd name="f409" fmla="val 90078"/>
                  <a:gd name="f410" fmla="val 121315"/>
                  <a:gd name="f411" fmla="val 123825"/>
                  <a:gd name="f412" fmla="val 137046"/>
                  <a:gd name="f413" fmla="val 132993"/>
                  <a:gd name="f414" fmla="val 88333"/>
                  <a:gd name="f415" fmla="val 135732"/>
                  <a:gd name="f416" fmla="val 77378"/>
                  <a:gd name="f417" fmla="val 136341"/>
                  <a:gd name="f418" fmla="val 74943"/>
                  <a:gd name="f419" fmla="val 137319"/>
                  <a:gd name="f420" fmla="val 72615"/>
                  <a:gd name="f421" fmla="val 138113"/>
                  <a:gd name="f422" fmla="val 70234"/>
                  <a:gd name="f423" fmla="val 115700"/>
                  <a:gd name="f424" fmla="val 62764"/>
                  <a:gd name="f425" fmla="val 147371"/>
                  <a:gd name="f426" fmla="val 71231"/>
                  <a:gd name="f427" fmla="val 72616"/>
                  <a:gd name="f428" fmla="val 112704"/>
                  <a:gd name="f429" fmla="val 73270"/>
                  <a:gd name="f430" fmla="val 101600"/>
                  <a:gd name="f431" fmla="val 71028"/>
                  <a:gd name="f432" fmla="val 90488"/>
                  <a:gd name="f433" fmla="val 85725"/>
                  <a:gd name="f434" fmla="val 68647"/>
                  <a:gd name="f435" fmla="val 81070"/>
                  <a:gd name="f436" fmla="val 66689"/>
                  <a:gd name="f437" fmla="val 76200"/>
                  <a:gd name="f438" fmla="val 65472"/>
                  <a:gd name="f439" fmla="val 71356"/>
                  <a:gd name="f440" fmla="val 64261"/>
                  <a:gd name="f441" fmla="val 64322"/>
                  <a:gd name="f442" fmla="val 62762"/>
                  <a:gd name="f443" fmla="val 60709"/>
                  <a:gd name="f444" fmla="val 38952"/>
                  <a:gd name="f445" fmla="val 51888"/>
                  <a:gd name="f446" fmla="val 59604"/>
                  <a:gd name="f447" fmla="val 59146"/>
                  <a:gd name="f448" fmla="val 42863"/>
                  <a:gd name="f449" fmla="val 35018"/>
                  <a:gd name="f450" fmla="val 41799"/>
                  <a:gd name="f451" fmla="val 38100"/>
                  <a:gd name="f452" fmla="val 49284"/>
                  <a:gd name="f453" fmla="val 29753"/>
                  <a:gd name="f454" fmla="+- 0 0 -90"/>
                  <a:gd name="f455" fmla="*/ f3 1 395725"/>
                  <a:gd name="f456" fmla="*/ f4 1 313122"/>
                  <a:gd name="f457" fmla="+- f7 0 f5"/>
                  <a:gd name="f458" fmla="+- f6 0 f5"/>
                  <a:gd name="f459" fmla="*/ f454 f0 1"/>
                  <a:gd name="f460" fmla="*/ f458 1 395725"/>
                  <a:gd name="f461" fmla="*/ f457 1 313122"/>
                  <a:gd name="f462" fmla="*/ 100013 f458 1"/>
                  <a:gd name="f463" fmla="*/ 17847 f457 1"/>
                  <a:gd name="f464" fmla="*/ 142875 f458 1"/>
                  <a:gd name="f465" fmla="*/ 15466 f457 1"/>
                  <a:gd name="f466" fmla="*/ 190500 f458 1"/>
                  <a:gd name="f467" fmla="*/ 197644 f458 1"/>
                  <a:gd name="f468" fmla="*/ 13084 f457 1"/>
                  <a:gd name="f469" fmla="*/ 240507 f458 1"/>
                  <a:gd name="f470" fmla="*/ 10703 f457 1"/>
                  <a:gd name="f471" fmla="*/ 242888 f458 1"/>
                  <a:gd name="f472" fmla="*/ 1178 f457 1"/>
                  <a:gd name="f473" fmla="*/ 278607 f458 1"/>
                  <a:gd name="f474" fmla="*/ 3559 f457 1"/>
                  <a:gd name="f475" fmla="*/ 280988 f458 1"/>
                  <a:gd name="f476" fmla="*/ 288132 f458 1"/>
                  <a:gd name="f477" fmla="*/ 302419 f458 1"/>
                  <a:gd name="f478" fmla="*/ 309563 f458 1"/>
                  <a:gd name="f479" fmla="*/ 323850 f458 1"/>
                  <a:gd name="f480" fmla="*/ 328613 f458 1"/>
                  <a:gd name="f481" fmla="*/ 41659 f457 1"/>
                  <a:gd name="f482" fmla="*/ 333375 f458 1"/>
                  <a:gd name="f483" fmla="*/ 48803 f457 1"/>
                  <a:gd name="f484" fmla="*/ 345282 f458 1"/>
                  <a:gd name="f485" fmla="*/ 53566 f457 1"/>
                  <a:gd name="f486" fmla="*/ 359569 f458 1"/>
                  <a:gd name="f487" fmla="*/ 58328 f457 1"/>
                  <a:gd name="f488" fmla="*/ 361950 f458 1"/>
                  <a:gd name="f489" fmla="*/ 98809 f457 1"/>
                  <a:gd name="f490" fmla="*/ 366713 f458 1"/>
                  <a:gd name="f491" fmla="*/ 113097 f457 1"/>
                  <a:gd name="f492" fmla="*/ 369094 f458 1"/>
                  <a:gd name="f493" fmla="*/ 122622 f457 1"/>
                  <a:gd name="f494" fmla="*/ 371475 f458 1"/>
                  <a:gd name="f495" fmla="*/ 163103 f457 1"/>
                  <a:gd name="f496" fmla="*/ 392907 f458 1"/>
                  <a:gd name="f497" fmla="*/ 175009 f457 1"/>
                  <a:gd name="f498" fmla="*/ 395288 f458 1"/>
                  <a:gd name="f499" fmla="*/ 189297 f457 1"/>
                  <a:gd name="f500" fmla="*/ 385763 f458 1"/>
                  <a:gd name="f501" fmla="*/ 210728 f457 1"/>
                  <a:gd name="f502" fmla="*/ 376238 f458 1"/>
                  <a:gd name="f503" fmla="*/ 232159 f457 1"/>
                  <a:gd name="f504" fmla="*/ 234541 f457 1"/>
                  <a:gd name="f505" fmla="*/ 241684 f457 1"/>
                  <a:gd name="f506" fmla="*/ 364332 f458 1"/>
                  <a:gd name="f507" fmla="*/ 253591 f457 1"/>
                  <a:gd name="f508" fmla="*/ 350044 f458 1"/>
                  <a:gd name="f509" fmla="*/ 260734 f457 1"/>
                  <a:gd name="f510" fmla="*/ 267878 f457 1"/>
                  <a:gd name="f511" fmla="*/ 330994 f458 1"/>
                  <a:gd name="f512" fmla="*/ 270259 f457 1"/>
                  <a:gd name="f513" fmla="*/ 272641 f457 1"/>
                  <a:gd name="f514" fmla="*/ 307182 f458 1"/>
                  <a:gd name="f515" fmla="*/ 263116 f457 1"/>
                  <a:gd name="f516" fmla="*/ 300038 f458 1"/>
                  <a:gd name="f517" fmla="*/ 295275 f458 1"/>
                  <a:gd name="f518" fmla="*/ 279784 f457 1"/>
                  <a:gd name="f519" fmla="*/ 276225 f458 1"/>
                  <a:gd name="f520" fmla="*/ 289309 f457 1"/>
                  <a:gd name="f521" fmla="*/ 273844 f458 1"/>
                  <a:gd name="f522" fmla="*/ 305978 f457 1"/>
                  <a:gd name="f523" fmla="*/ 259557 f458 1"/>
                  <a:gd name="f524" fmla="*/ 308359 f457 1"/>
                  <a:gd name="f525" fmla="*/ 238125 f458 1"/>
                  <a:gd name="f526" fmla="*/ 313122 f457 1"/>
                  <a:gd name="f527" fmla="*/ 226219 f458 1"/>
                  <a:gd name="f528" fmla="*/ 310741 f457 1"/>
                  <a:gd name="f529" fmla="*/ 211932 f458 1"/>
                  <a:gd name="f530" fmla="*/ 296453 f457 1"/>
                  <a:gd name="f531" fmla="*/ 195263 f458 1"/>
                  <a:gd name="f532" fmla="*/ 173832 f458 1"/>
                  <a:gd name="f533" fmla="*/ 282166 f457 1"/>
                  <a:gd name="f534" fmla="*/ 166688 f458 1"/>
                  <a:gd name="f535" fmla="*/ 284547 f457 1"/>
                  <a:gd name="f536" fmla="*/ 152400 f458 1"/>
                  <a:gd name="f537" fmla="*/ 275022 f457 1"/>
                  <a:gd name="f538" fmla="*/ 145257 f458 1"/>
                  <a:gd name="f539" fmla="*/ 265497 f457 1"/>
                  <a:gd name="f540" fmla="*/ 140494 f458 1"/>
                  <a:gd name="f541" fmla="*/ 251209 f457 1"/>
                  <a:gd name="f542" fmla="*/ 133350 f458 1"/>
                  <a:gd name="f543" fmla="*/ 244066 f457 1"/>
                  <a:gd name="f544" fmla="*/ 130969 f458 1"/>
                  <a:gd name="f545" fmla="*/ 227397 f457 1"/>
                  <a:gd name="f546" fmla="*/ 116682 f458 1"/>
                  <a:gd name="f547" fmla="*/ 215491 f457 1"/>
                  <a:gd name="f548" fmla="*/ 109538 f458 1"/>
                  <a:gd name="f549" fmla="*/ 220253 f457 1"/>
                  <a:gd name="f550" fmla="*/ 102394 f458 1"/>
                  <a:gd name="f551" fmla="*/ 213109 f457 1"/>
                  <a:gd name="f552" fmla="*/ 95250 f458 1"/>
                  <a:gd name="f553" fmla="*/ 208347 f457 1"/>
                  <a:gd name="f554" fmla="*/ 83344 f458 1"/>
                  <a:gd name="f555" fmla="*/ 194059 f457 1"/>
                  <a:gd name="f556" fmla="*/ 78582 f458 1"/>
                  <a:gd name="f557" fmla="*/ 186916 f457 1"/>
                  <a:gd name="f558" fmla="*/ 71438 f458 1"/>
                  <a:gd name="f559" fmla="*/ 179772 f457 1"/>
                  <a:gd name="f560" fmla="*/ 66675 f458 1"/>
                  <a:gd name="f561" fmla="*/ 172628 f457 1"/>
                  <a:gd name="f562" fmla="*/ 57150 f458 1"/>
                  <a:gd name="f563" fmla="*/ 170247 f457 1"/>
                  <a:gd name="f564" fmla="*/ 50007 f458 1"/>
                  <a:gd name="f565" fmla="*/ 167866 f457 1"/>
                  <a:gd name="f566" fmla="*/ 47625 f458 1"/>
                  <a:gd name="f567" fmla="*/ 40482 f458 1"/>
                  <a:gd name="f568" fmla="*/ 177391 f457 1"/>
                  <a:gd name="f569" fmla="*/ 33338 f458 1"/>
                  <a:gd name="f570" fmla="*/ 182153 f457 1"/>
                  <a:gd name="f571" fmla="*/ 16669 f458 1"/>
                  <a:gd name="f572" fmla="*/ 7144 f458 1"/>
                  <a:gd name="f573" fmla="*/ 0 f458 1"/>
                  <a:gd name="f574" fmla="*/ 2382 f458 1"/>
                  <a:gd name="f575" fmla="*/ 146434 f457 1"/>
                  <a:gd name="f576" fmla="*/ 9525 f458 1"/>
                  <a:gd name="f577" fmla="*/ 139291 f457 1"/>
                  <a:gd name="f578" fmla="*/ 45244 f458 1"/>
                  <a:gd name="f579" fmla="*/ 132147 f457 1"/>
                  <a:gd name="f580" fmla="*/ 117859 f457 1"/>
                  <a:gd name="f581" fmla="*/ 59532 f458 1"/>
                  <a:gd name="f582" fmla="*/ 110716 f457 1"/>
                  <a:gd name="f583" fmla="*/ 108334 f457 1"/>
                  <a:gd name="f584" fmla="*/ 92869 f458 1"/>
                  <a:gd name="f585" fmla="*/ 91666 f457 1"/>
                  <a:gd name="f586" fmla="*/ 89284 f457 1"/>
                  <a:gd name="f587" fmla="*/ 123825 f458 1"/>
                  <a:gd name="f588" fmla="*/ 135732 f458 1"/>
                  <a:gd name="f589" fmla="*/ 77378 f457 1"/>
                  <a:gd name="f590" fmla="*/ 138113 f458 1"/>
                  <a:gd name="f591" fmla="*/ 70234 f457 1"/>
                  <a:gd name="f592" fmla="*/ 72616 f457 1"/>
                  <a:gd name="f593" fmla="*/ 90488 f458 1"/>
                  <a:gd name="f594" fmla="*/ 76200 f458 1"/>
                  <a:gd name="f595" fmla="*/ 65472 f457 1"/>
                  <a:gd name="f596" fmla="*/ 60709 f457 1"/>
                  <a:gd name="f597" fmla="*/ 42863 f458 1"/>
                  <a:gd name="f598" fmla="*/ 38100 f458 1"/>
                  <a:gd name="f599" fmla="*/ 29753 f457 1"/>
                  <a:gd name="f600" fmla="*/ f459 1 f2"/>
                  <a:gd name="f601" fmla="*/ f462 1 395725"/>
                  <a:gd name="f602" fmla="*/ f463 1 313122"/>
                  <a:gd name="f603" fmla="*/ f464 1 395725"/>
                  <a:gd name="f604" fmla="*/ f465 1 313122"/>
                  <a:gd name="f605" fmla="*/ f466 1 395725"/>
                  <a:gd name="f606" fmla="*/ f467 1 395725"/>
                  <a:gd name="f607" fmla="*/ f468 1 313122"/>
                  <a:gd name="f608" fmla="*/ f469 1 395725"/>
                  <a:gd name="f609" fmla="*/ f470 1 313122"/>
                  <a:gd name="f610" fmla="*/ f471 1 395725"/>
                  <a:gd name="f611" fmla="*/ f472 1 313122"/>
                  <a:gd name="f612" fmla="*/ f473 1 395725"/>
                  <a:gd name="f613" fmla="*/ f474 1 313122"/>
                  <a:gd name="f614" fmla="*/ f475 1 395725"/>
                  <a:gd name="f615" fmla="*/ f476 1 395725"/>
                  <a:gd name="f616" fmla="*/ f477 1 395725"/>
                  <a:gd name="f617" fmla="*/ f478 1 395725"/>
                  <a:gd name="f618" fmla="*/ f479 1 395725"/>
                  <a:gd name="f619" fmla="*/ f480 1 395725"/>
                  <a:gd name="f620" fmla="*/ f481 1 313122"/>
                  <a:gd name="f621" fmla="*/ f482 1 395725"/>
                  <a:gd name="f622" fmla="*/ f483 1 313122"/>
                  <a:gd name="f623" fmla="*/ f484 1 395725"/>
                  <a:gd name="f624" fmla="*/ f485 1 313122"/>
                  <a:gd name="f625" fmla="*/ f486 1 395725"/>
                  <a:gd name="f626" fmla="*/ f487 1 313122"/>
                  <a:gd name="f627" fmla="*/ f488 1 395725"/>
                  <a:gd name="f628" fmla="*/ f489 1 313122"/>
                  <a:gd name="f629" fmla="*/ f490 1 395725"/>
                  <a:gd name="f630" fmla="*/ f491 1 313122"/>
                  <a:gd name="f631" fmla="*/ f492 1 395725"/>
                  <a:gd name="f632" fmla="*/ f493 1 313122"/>
                  <a:gd name="f633" fmla="*/ f494 1 395725"/>
                  <a:gd name="f634" fmla="*/ f495 1 313122"/>
                  <a:gd name="f635" fmla="*/ f496 1 395725"/>
                  <a:gd name="f636" fmla="*/ f497 1 313122"/>
                  <a:gd name="f637" fmla="*/ f498 1 395725"/>
                  <a:gd name="f638" fmla="*/ f499 1 313122"/>
                  <a:gd name="f639" fmla="*/ f500 1 395725"/>
                  <a:gd name="f640" fmla="*/ f501 1 313122"/>
                  <a:gd name="f641" fmla="*/ f502 1 395725"/>
                  <a:gd name="f642" fmla="*/ f503 1 313122"/>
                  <a:gd name="f643" fmla="*/ f504 1 313122"/>
                  <a:gd name="f644" fmla="*/ f505 1 313122"/>
                  <a:gd name="f645" fmla="*/ f506 1 395725"/>
                  <a:gd name="f646" fmla="*/ f507 1 313122"/>
                  <a:gd name="f647" fmla="*/ f508 1 395725"/>
                  <a:gd name="f648" fmla="*/ f509 1 313122"/>
                  <a:gd name="f649" fmla="*/ f510 1 313122"/>
                  <a:gd name="f650" fmla="*/ f511 1 395725"/>
                  <a:gd name="f651" fmla="*/ f512 1 313122"/>
                  <a:gd name="f652" fmla="*/ f513 1 313122"/>
                  <a:gd name="f653" fmla="*/ f514 1 395725"/>
                  <a:gd name="f654" fmla="*/ f515 1 313122"/>
                  <a:gd name="f655" fmla="*/ f516 1 395725"/>
                  <a:gd name="f656" fmla="*/ f517 1 395725"/>
                  <a:gd name="f657" fmla="*/ f518 1 313122"/>
                  <a:gd name="f658" fmla="*/ f519 1 395725"/>
                  <a:gd name="f659" fmla="*/ f520 1 313122"/>
                  <a:gd name="f660" fmla="*/ f521 1 395725"/>
                  <a:gd name="f661" fmla="*/ f522 1 313122"/>
                  <a:gd name="f662" fmla="*/ f523 1 395725"/>
                  <a:gd name="f663" fmla="*/ f524 1 313122"/>
                  <a:gd name="f664" fmla="*/ f525 1 395725"/>
                  <a:gd name="f665" fmla="*/ f526 1 313122"/>
                  <a:gd name="f666" fmla="*/ f527 1 395725"/>
                  <a:gd name="f667" fmla="*/ f528 1 313122"/>
                  <a:gd name="f668" fmla="*/ f529 1 395725"/>
                  <a:gd name="f669" fmla="*/ f530 1 313122"/>
                  <a:gd name="f670" fmla="*/ f531 1 395725"/>
                  <a:gd name="f671" fmla="*/ f532 1 395725"/>
                  <a:gd name="f672" fmla="*/ f533 1 313122"/>
                  <a:gd name="f673" fmla="*/ f534 1 395725"/>
                  <a:gd name="f674" fmla="*/ f535 1 313122"/>
                  <a:gd name="f675" fmla="*/ f536 1 395725"/>
                  <a:gd name="f676" fmla="*/ f537 1 313122"/>
                  <a:gd name="f677" fmla="*/ f538 1 395725"/>
                  <a:gd name="f678" fmla="*/ f539 1 313122"/>
                  <a:gd name="f679" fmla="*/ f540 1 395725"/>
                  <a:gd name="f680" fmla="*/ f541 1 313122"/>
                  <a:gd name="f681" fmla="*/ f542 1 395725"/>
                  <a:gd name="f682" fmla="*/ f543 1 313122"/>
                  <a:gd name="f683" fmla="*/ f544 1 395725"/>
                  <a:gd name="f684" fmla="*/ f545 1 313122"/>
                  <a:gd name="f685" fmla="*/ f546 1 395725"/>
                  <a:gd name="f686" fmla="*/ f547 1 313122"/>
                  <a:gd name="f687" fmla="*/ f548 1 395725"/>
                  <a:gd name="f688" fmla="*/ f549 1 313122"/>
                  <a:gd name="f689" fmla="*/ f550 1 395725"/>
                  <a:gd name="f690" fmla="*/ f551 1 313122"/>
                  <a:gd name="f691" fmla="*/ f552 1 395725"/>
                  <a:gd name="f692" fmla="*/ f553 1 313122"/>
                  <a:gd name="f693" fmla="*/ f554 1 395725"/>
                  <a:gd name="f694" fmla="*/ f555 1 313122"/>
                  <a:gd name="f695" fmla="*/ f556 1 395725"/>
                  <a:gd name="f696" fmla="*/ f557 1 313122"/>
                  <a:gd name="f697" fmla="*/ f558 1 395725"/>
                  <a:gd name="f698" fmla="*/ f559 1 313122"/>
                  <a:gd name="f699" fmla="*/ f560 1 395725"/>
                  <a:gd name="f700" fmla="*/ f561 1 313122"/>
                  <a:gd name="f701" fmla="*/ f562 1 395725"/>
                  <a:gd name="f702" fmla="*/ f563 1 313122"/>
                  <a:gd name="f703" fmla="*/ f564 1 395725"/>
                  <a:gd name="f704" fmla="*/ f565 1 313122"/>
                  <a:gd name="f705" fmla="*/ f566 1 395725"/>
                  <a:gd name="f706" fmla="*/ f567 1 395725"/>
                  <a:gd name="f707" fmla="*/ f568 1 313122"/>
                  <a:gd name="f708" fmla="*/ f569 1 395725"/>
                  <a:gd name="f709" fmla="*/ f570 1 313122"/>
                  <a:gd name="f710" fmla="*/ f571 1 395725"/>
                  <a:gd name="f711" fmla="*/ f572 1 395725"/>
                  <a:gd name="f712" fmla="*/ f573 1 395725"/>
                  <a:gd name="f713" fmla="*/ f574 1 395725"/>
                  <a:gd name="f714" fmla="*/ f575 1 313122"/>
                  <a:gd name="f715" fmla="*/ f576 1 395725"/>
                  <a:gd name="f716" fmla="*/ f577 1 313122"/>
                  <a:gd name="f717" fmla="*/ f578 1 395725"/>
                  <a:gd name="f718" fmla="*/ f579 1 313122"/>
                  <a:gd name="f719" fmla="*/ f580 1 313122"/>
                  <a:gd name="f720" fmla="*/ f581 1 395725"/>
                  <a:gd name="f721" fmla="*/ f582 1 313122"/>
                  <a:gd name="f722" fmla="*/ f583 1 313122"/>
                  <a:gd name="f723" fmla="*/ f584 1 395725"/>
                  <a:gd name="f724" fmla="*/ f585 1 313122"/>
                  <a:gd name="f725" fmla="*/ f586 1 313122"/>
                  <a:gd name="f726" fmla="*/ f587 1 395725"/>
                  <a:gd name="f727" fmla="*/ f588 1 395725"/>
                  <a:gd name="f728" fmla="*/ f589 1 313122"/>
                  <a:gd name="f729" fmla="*/ f590 1 395725"/>
                  <a:gd name="f730" fmla="*/ f591 1 313122"/>
                  <a:gd name="f731" fmla="*/ f592 1 313122"/>
                  <a:gd name="f732" fmla="*/ f593 1 395725"/>
                  <a:gd name="f733" fmla="*/ f594 1 395725"/>
                  <a:gd name="f734" fmla="*/ f595 1 313122"/>
                  <a:gd name="f735" fmla="*/ f596 1 313122"/>
                  <a:gd name="f736" fmla="*/ f597 1 395725"/>
                  <a:gd name="f737" fmla="*/ f598 1 395725"/>
                  <a:gd name="f738" fmla="*/ f599 1 313122"/>
                  <a:gd name="f739" fmla="*/ f5 1 f460"/>
                  <a:gd name="f740" fmla="*/ f6 1 f460"/>
                  <a:gd name="f741" fmla="*/ f5 1 f461"/>
                  <a:gd name="f742" fmla="*/ f7 1 f461"/>
                  <a:gd name="f743" fmla="+- f600 0 f1"/>
                  <a:gd name="f744" fmla="*/ f601 1 f460"/>
                  <a:gd name="f745" fmla="*/ f602 1 f461"/>
                  <a:gd name="f746" fmla="*/ f603 1 f460"/>
                  <a:gd name="f747" fmla="*/ f604 1 f461"/>
                  <a:gd name="f748" fmla="*/ f605 1 f460"/>
                  <a:gd name="f749" fmla="*/ f606 1 f460"/>
                  <a:gd name="f750" fmla="*/ f607 1 f461"/>
                  <a:gd name="f751" fmla="*/ f608 1 f460"/>
                  <a:gd name="f752" fmla="*/ f609 1 f461"/>
                  <a:gd name="f753" fmla="*/ f610 1 f460"/>
                  <a:gd name="f754" fmla="*/ f611 1 f461"/>
                  <a:gd name="f755" fmla="*/ f612 1 f460"/>
                  <a:gd name="f756" fmla="*/ f613 1 f461"/>
                  <a:gd name="f757" fmla="*/ f614 1 f460"/>
                  <a:gd name="f758" fmla="*/ f615 1 f460"/>
                  <a:gd name="f759" fmla="*/ f616 1 f460"/>
                  <a:gd name="f760" fmla="*/ f617 1 f460"/>
                  <a:gd name="f761" fmla="*/ f618 1 f460"/>
                  <a:gd name="f762" fmla="*/ f619 1 f460"/>
                  <a:gd name="f763" fmla="*/ f620 1 f461"/>
                  <a:gd name="f764" fmla="*/ f621 1 f460"/>
                  <a:gd name="f765" fmla="*/ f622 1 f461"/>
                  <a:gd name="f766" fmla="*/ f623 1 f460"/>
                  <a:gd name="f767" fmla="*/ f624 1 f461"/>
                  <a:gd name="f768" fmla="*/ f625 1 f460"/>
                  <a:gd name="f769" fmla="*/ f626 1 f461"/>
                  <a:gd name="f770" fmla="*/ f627 1 f460"/>
                  <a:gd name="f771" fmla="*/ f628 1 f461"/>
                  <a:gd name="f772" fmla="*/ f629 1 f460"/>
                  <a:gd name="f773" fmla="*/ f630 1 f461"/>
                  <a:gd name="f774" fmla="*/ f631 1 f460"/>
                  <a:gd name="f775" fmla="*/ f632 1 f461"/>
                  <a:gd name="f776" fmla="*/ f633 1 f460"/>
                  <a:gd name="f777" fmla="*/ f634 1 f461"/>
                  <a:gd name="f778" fmla="*/ f635 1 f460"/>
                  <a:gd name="f779" fmla="*/ f636 1 f461"/>
                  <a:gd name="f780" fmla="*/ f637 1 f460"/>
                  <a:gd name="f781" fmla="*/ f638 1 f461"/>
                  <a:gd name="f782" fmla="*/ f639 1 f460"/>
                  <a:gd name="f783" fmla="*/ f640 1 f461"/>
                  <a:gd name="f784" fmla="*/ f641 1 f460"/>
                  <a:gd name="f785" fmla="*/ f642 1 f461"/>
                  <a:gd name="f786" fmla="*/ f643 1 f461"/>
                  <a:gd name="f787" fmla="*/ f644 1 f461"/>
                  <a:gd name="f788" fmla="*/ f645 1 f460"/>
                  <a:gd name="f789" fmla="*/ f646 1 f461"/>
                  <a:gd name="f790" fmla="*/ f647 1 f460"/>
                  <a:gd name="f791" fmla="*/ f648 1 f461"/>
                  <a:gd name="f792" fmla="*/ f649 1 f461"/>
                  <a:gd name="f793" fmla="*/ f650 1 f460"/>
                  <a:gd name="f794" fmla="*/ f651 1 f461"/>
                  <a:gd name="f795" fmla="*/ f652 1 f461"/>
                  <a:gd name="f796" fmla="*/ f653 1 f460"/>
                  <a:gd name="f797" fmla="*/ f654 1 f461"/>
                  <a:gd name="f798" fmla="*/ f655 1 f460"/>
                  <a:gd name="f799" fmla="*/ f656 1 f460"/>
                  <a:gd name="f800" fmla="*/ f657 1 f461"/>
                  <a:gd name="f801" fmla="*/ f658 1 f460"/>
                  <a:gd name="f802" fmla="*/ f659 1 f461"/>
                  <a:gd name="f803" fmla="*/ f660 1 f460"/>
                  <a:gd name="f804" fmla="*/ f661 1 f461"/>
                  <a:gd name="f805" fmla="*/ f662 1 f460"/>
                  <a:gd name="f806" fmla="*/ f663 1 f461"/>
                  <a:gd name="f807" fmla="*/ f664 1 f460"/>
                  <a:gd name="f808" fmla="*/ f665 1 f461"/>
                  <a:gd name="f809" fmla="*/ f666 1 f460"/>
                  <a:gd name="f810" fmla="*/ f667 1 f461"/>
                  <a:gd name="f811" fmla="*/ f668 1 f460"/>
                  <a:gd name="f812" fmla="*/ f669 1 f461"/>
                  <a:gd name="f813" fmla="*/ f670 1 f460"/>
                  <a:gd name="f814" fmla="*/ f671 1 f460"/>
                  <a:gd name="f815" fmla="*/ f672 1 f461"/>
                  <a:gd name="f816" fmla="*/ f673 1 f460"/>
                  <a:gd name="f817" fmla="*/ f674 1 f461"/>
                  <a:gd name="f818" fmla="*/ f675 1 f460"/>
                  <a:gd name="f819" fmla="*/ f676 1 f461"/>
                  <a:gd name="f820" fmla="*/ f677 1 f460"/>
                  <a:gd name="f821" fmla="*/ f678 1 f461"/>
                  <a:gd name="f822" fmla="*/ f679 1 f460"/>
                  <a:gd name="f823" fmla="*/ f680 1 f461"/>
                  <a:gd name="f824" fmla="*/ f681 1 f460"/>
                  <a:gd name="f825" fmla="*/ f682 1 f461"/>
                  <a:gd name="f826" fmla="*/ f683 1 f460"/>
                  <a:gd name="f827" fmla="*/ f684 1 f461"/>
                  <a:gd name="f828" fmla="*/ f685 1 f460"/>
                  <a:gd name="f829" fmla="*/ f686 1 f461"/>
                  <a:gd name="f830" fmla="*/ f687 1 f460"/>
                  <a:gd name="f831" fmla="*/ f688 1 f461"/>
                  <a:gd name="f832" fmla="*/ f689 1 f460"/>
                  <a:gd name="f833" fmla="*/ f690 1 f461"/>
                  <a:gd name="f834" fmla="*/ f691 1 f460"/>
                  <a:gd name="f835" fmla="*/ f692 1 f461"/>
                  <a:gd name="f836" fmla="*/ f693 1 f460"/>
                  <a:gd name="f837" fmla="*/ f694 1 f461"/>
                  <a:gd name="f838" fmla="*/ f695 1 f460"/>
                  <a:gd name="f839" fmla="*/ f696 1 f461"/>
                  <a:gd name="f840" fmla="*/ f697 1 f460"/>
                  <a:gd name="f841" fmla="*/ f698 1 f461"/>
                  <a:gd name="f842" fmla="*/ f699 1 f460"/>
                  <a:gd name="f843" fmla="*/ f700 1 f461"/>
                  <a:gd name="f844" fmla="*/ f701 1 f460"/>
                  <a:gd name="f845" fmla="*/ f702 1 f461"/>
                  <a:gd name="f846" fmla="*/ f703 1 f460"/>
                  <a:gd name="f847" fmla="*/ f704 1 f461"/>
                  <a:gd name="f848" fmla="*/ f705 1 f460"/>
                  <a:gd name="f849" fmla="*/ f706 1 f460"/>
                  <a:gd name="f850" fmla="*/ f707 1 f461"/>
                  <a:gd name="f851" fmla="*/ f708 1 f460"/>
                  <a:gd name="f852" fmla="*/ f709 1 f461"/>
                  <a:gd name="f853" fmla="*/ f710 1 f460"/>
                  <a:gd name="f854" fmla="*/ f711 1 f460"/>
                  <a:gd name="f855" fmla="*/ f712 1 f460"/>
                  <a:gd name="f856" fmla="*/ f713 1 f460"/>
                  <a:gd name="f857" fmla="*/ f714 1 f461"/>
                  <a:gd name="f858" fmla="*/ f715 1 f460"/>
                  <a:gd name="f859" fmla="*/ f716 1 f461"/>
                  <a:gd name="f860" fmla="*/ f717 1 f460"/>
                  <a:gd name="f861" fmla="*/ f718 1 f461"/>
                  <a:gd name="f862" fmla="*/ f719 1 f461"/>
                  <a:gd name="f863" fmla="*/ f720 1 f460"/>
                  <a:gd name="f864" fmla="*/ f721 1 f461"/>
                  <a:gd name="f865" fmla="*/ f722 1 f461"/>
                  <a:gd name="f866" fmla="*/ f723 1 f460"/>
                  <a:gd name="f867" fmla="*/ f724 1 f461"/>
                  <a:gd name="f868" fmla="*/ f725 1 f461"/>
                  <a:gd name="f869" fmla="*/ f726 1 f460"/>
                  <a:gd name="f870" fmla="*/ f727 1 f460"/>
                  <a:gd name="f871" fmla="*/ f728 1 f461"/>
                  <a:gd name="f872" fmla="*/ f729 1 f460"/>
                  <a:gd name="f873" fmla="*/ f730 1 f461"/>
                  <a:gd name="f874" fmla="*/ f731 1 f461"/>
                  <a:gd name="f875" fmla="*/ f732 1 f460"/>
                  <a:gd name="f876" fmla="*/ f733 1 f460"/>
                  <a:gd name="f877" fmla="*/ f734 1 f461"/>
                  <a:gd name="f878" fmla="*/ f735 1 f461"/>
                  <a:gd name="f879" fmla="*/ f736 1 f460"/>
                  <a:gd name="f880" fmla="*/ f737 1 f460"/>
                  <a:gd name="f881" fmla="*/ f738 1 f461"/>
                  <a:gd name="f882" fmla="*/ f739 f455 1"/>
                  <a:gd name="f883" fmla="*/ f740 f455 1"/>
                  <a:gd name="f884" fmla="*/ f742 f456 1"/>
                  <a:gd name="f885" fmla="*/ f741 f456 1"/>
                  <a:gd name="f886" fmla="*/ f744 f455 1"/>
                  <a:gd name="f887" fmla="*/ f745 f456 1"/>
                  <a:gd name="f888" fmla="*/ f746 f455 1"/>
                  <a:gd name="f889" fmla="*/ f747 f456 1"/>
                  <a:gd name="f890" fmla="*/ f748 f455 1"/>
                  <a:gd name="f891" fmla="*/ f749 f455 1"/>
                  <a:gd name="f892" fmla="*/ f750 f456 1"/>
                  <a:gd name="f893" fmla="*/ f751 f455 1"/>
                  <a:gd name="f894" fmla="*/ f752 f456 1"/>
                  <a:gd name="f895" fmla="*/ f753 f455 1"/>
                  <a:gd name="f896" fmla="*/ f754 f456 1"/>
                  <a:gd name="f897" fmla="*/ f755 f455 1"/>
                  <a:gd name="f898" fmla="*/ f756 f456 1"/>
                  <a:gd name="f899" fmla="*/ f757 f455 1"/>
                  <a:gd name="f900" fmla="*/ f758 f455 1"/>
                  <a:gd name="f901" fmla="*/ f759 f455 1"/>
                  <a:gd name="f902" fmla="*/ f760 f455 1"/>
                  <a:gd name="f903" fmla="*/ f761 f455 1"/>
                  <a:gd name="f904" fmla="*/ f762 f455 1"/>
                  <a:gd name="f905" fmla="*/ f763 f456 1"/>
                  <a:gd name="f906" fmla="*/ f764 f455 1"/>
                  <a:gd name="f907" fmla="*/ f765 f456 1"/>
                  <a:gd name="f908" fmla="*/ f766 f455 1"/>
                  <a:gd name="f909" fmla="*/ f767 f456 1"/>
                  <a:gd name="f910" fmla="*/ f768 f455 1"/>
                  <a:gd name="f911" fmla="*/ f769 f456 1"/>
                  <a:gd name="f912" fmla="*/ f770 f455 1"/>
                  <a:gd name="f913" fmla="*/ f771 f456 1"/>
                  <a:gd name="f914" fmla="*/ f772 f455 1"/>
                  <a:gd name="f915" fmla="*/ f773 f456 1"/>
                  <a:gd name="f916" fmla="*/ f774 f455 1"/>
                  <a:gd name="f917" fmla="*/ f775 f456 1"/>
                  <a:gd name="f918" fmla="*/ f776 f455 1"/>
                  <a:gd name="f919" fmla="*/ f777 f456 1"/>
                  <a:gd name="f920" fmla="*/ f778 f455 1"/>
                  <a:gd name="f921" fmla="*/ f779 f456 1"/>
                  <a:gd name="f922" fmla="*/ f780 f455 1"/>
                  <a:gd name="f923" fmla="*/ f781 f456 1"/>
                  <a:gd name="f924" fmla="*/ f782 f455 1"/>
                  <a:gd name="f925" fmla="*/ f783 f456 1"/>
                  <a:gd name="f926" fmla="*/ f784 f455 1"/>
                  <a:gd name="f927" fmla="*/ f785 f456 1"/>
                  <a:gd name="f928" fmla="*/ f786 f456 1"/>
                  <a:gd name="f929" fmla="*/ f787 f456 1"/>
                  <a:gd name="f930" fmla="*/ f788 f455 1"/>
                  <a:gd name="f931" fmla="*/ f789 f456 1"/>
                  <a:gd name="f932" fmla="*/ f790 f455 1"/>
                  <a:gd name="f933" fmla="*/ f791 f456 1"/>
                  <a:gd name="f934" fmla="*/ f792 f456 1"/>
                  <a:gd name="f935" fmla="*/ f793 f455 1"/>
                  <a:gd name="f936" fmla="*/ f794 f456 1"/>
                  <a:gd name="f937" fmla="*/ f795 f456 1"/>
                  <a:gd name="f938" fmla="*/ f796 f455 1"/>
                  <a:gd name="f939" fmla="*/ f797 f456 1"/>
                  <a:gd name="f940" fmla="*/ f798 f455 1"/>
                  <a:gd name="f941" fmla="*/ f799 f455 1"/>
                  <a:gd name="f942" fmla="*/ f800 f456 1"/>
                  <a:gd name="f943" fmla="*/ f801 f455 1"/>
                  <a:gd name="f944" fmla="*/ f802 f456 1"/>
                  <a:gd name="f945" fmla="*/ f803 f455 1"/>
                  <a:gd name="f946" fmla="*/ f804 f456 1"/>
                  <a:gd name="f947" fmla="*/ f805 f455 1"/>
                  <a:gd name="f948" fmla="*/ f806 f456 1"/>
                  <a:gd name="f949" fmla="*/ f807 f455 1"/>
                  <a:gd name="f950" fmla="*/ f808 f456 1"/>
                  <a:gd name="f951" fmla="*/ f809 f455 1"/>
                  <a:gd name="f952" fmla="*/ f810 f456 1"/>
                  <a:gd name="f953" fmla="*/ f811 f455 1"/>
                  <a:gd name="f954" fmla="*/ f812 f456 1"/>
                  <a:gd name="f955" fmla="*/ f813 f455 1"/>
                  <a:gd name="f956" fmla="*/ f814 f455 1"/>
                  <a:gd name="f957" fmla="*/ f815 f456 1"/>
                  <a:gd name="f958" fmla="*/ f816 f455 1"/>
                  <a:gd name="f959" fmla="*/ f817 f456 1"/>
                  <a:gd name="f960" fmla="*/ f818 f455 1"/>
                  <a:gd name="f961" fmla="*/ f819 f456 1"/>
                  <a:gd name="f962" fmla="*/ f820 f455 1"/>
                  <a:gd name="f963" fmla="*/ f821 f456 1"/>
                  <a:gd name="f964" fmla="*/ f822 f455 1"/>
                  <a:gd name="f965" fmla="*/ f823 f456 1"/>
                  <a:gd name="f966" fmla="*/ f824 f455 1"/>
                  <a:gd name="f967" fmla="*/ f825 f456 1"/>
                  <a:gd name="f968" fmla="*/ f826 f455 1"/>
                  <a:gd name="f969" fmla="*/ f827 f456 1"/>
                  <a:gd name="f970" fmla="*/ f828 f455 1"/>
                  <a:gd name="f971" fmla="*/ f829 f456 1"/>
                  <a:gd name="f972" fmla="*/ f830 f455 1"/>
                  <a:gd name="f973" fmla="*/ f831 f456 1"/>
                  <a:gd name="f974" fmla="*/ f832 f455 1"/>
                  <a:gd name="f975" fmla="*/ f833 f456 1"/>
                  <a:gd name="f976" fmla="*/ f834 f455 1"/>
                  <a:gd name="f977" fmla="*/ f835 f456 1"/>
                  <a:gd name="f978" fmla="*/ f836 f455 1"/>
                  <a:gd name="f979" fmla="*/ f837 f456 1"/>
                  <a:gd name="f980" fmla="*/ f838 f455 1"/>
                  <a:gd name="f981" fmla="*/ f839 f456 1"/>
                  <a:gd name="f982" fmla="*/ f840 f455 1"/>
                  <a:gd name="f983" fmla="*/ f841 f456 1"/>
                  <a:gd name="f984" fmla="*/ f842 f455 1"/>
                  <a:gd name="f985" fmla="*/ f843 f456 1"/>
                  <a:gd name="f986" fmla="*/ f844 f455 1"/>
                  <a:gd name="f987" fmla="*/ f845 f456 1"/>
                  <a:gd name="f988" fmla="*/ f846 f455 1"/>
                  <a:gd name="f989" fmla="*/ f847 f456 1"/>
                  <a:gd name="f990" fmla="*/ f848 f455 1"/>
                  <a:gd name="f991" fmla="*/ f849 f455 1"/>
                  <a:gd name="f992" fmla="*/ f850 f456 1"/>
                  <a:gd name="f993" fmla="*/ f851 f455 1"/>
                  <a:gd name="f994" fmla="*/ f852 f456 1"/>
                  <a:gd name="f995" fmla="*/ f853 f455 1"/>
                  <a:gd name="f996" fmla="*/ f854 f455 1"/>
                  <a:gd name="f997" fmla="*/ f855 f455 1"/>
                  <a:gd name="f998" fmla="*/ f856 f455 1"/>
                  <a:gd name="f999" fmla="*/ f857 f456 1"/>
                  <a:gd name="f1000" fmla="*/ f858 f455 1"/>
                  <a:gd name="f1001" fmla="*/ f859 f456 1"/>
                  <a:gd name="f1002" fmla="*/ f860 f455 1"/>
                  <a:gd name="f1003" fmla="*/ f861 f456 1"/>
                  <a:gd name="f1004" fmla="*/ f862 f456 1"/>
                  <a:gd name="f1005" fmla="*/ f863 f455 1"/>
                  <a:gd name="f1006" fmla="*/ f864 f456 1"/>
                  <a:gd name="f1007" fmla="*/ f865 f456 1"/>
                  <a:gd name="f1008" fmla="*/ f866 f455 1"/>
                  <a:gd name="f1009" fmla="*/ f867 f456 1"/>
                  <a:gd name="f1010" fmla="*/ f868 f456 1"/>
                  <a:gd name="f1011" fmla="*/ f869 f455 1"/>
                  <a:gd name="f1012" fmla="*/ f870 f455 1"/>
                  <a:gd name="f1013" fmla="*/ f871 f456 1"/>
                  <a:gd name="f1014" fmla="*/ f872 f455 1"/>
                  <a:gd name="f1015" fmla="*/ f873 f456 1"/>
                  <a:gd name="f1016" fmla="*/ f874 f456 1"/>
                  <a:gd name="f1017" fmla="*/ f875 f455 1"/>
                  <a:gd name="f1018" fmla="*/ f876 f455 1"/>
                  <a:gd name="f1019" fmla="*/ f877 f456 1"/>
                  <a:gd name="f1020" fmla="*/ f878 f456 1"/>
                  <a:gd name="f1021" fmla="*/ f879 f455 1"/>
                  <a:gd name="f1022" fmla="*/ f880 f455 1"/>
                  <a:gd name="f1023" fmla="*/ f881 f456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43">
                    <a:pos x="f886" y="f887"/>
                  </a:cxn>
                  <a:cxn ang="f743">
                    <a:pos x="f888" y="f889"/>
                  </a:cxn>
                  <a:cxn ang="f743">
                    <a:pos x="f890" y="f889"/>
                  </a:cxn>
                  <a:cxn ang="f743">
                    <a:pos x="f891" y="f892"/>
                  </a:cxn>
                  <a:cxn ang="f743">
                    <a:pos x="f893" y="f894"/>
                  </a:cxn>
                  <a:cxn ang="f743">
                    <a:pos x="f895" y="f896"/>
                  </a:cxn>
                  <a:cxn ang="f743">
                    <a:pos x="f897" y="f898"/>
                  </a:cxn>
                  <a:cxn ang="f743">
                    <a:pos x="f899" y="f892"/>
                  </a:cxn>
                  <a:cxn ang="f743">
                    <a:pos x="f900" y="f887"/>
                  </a:cxn>
                  <a:cxn ang="f743">
                    <a:pos x="f901" y="f889"/>
                  </a:cxn>
                  <a:cxn ang="f743">
                    <a:pos x="f902" y="f894"/>
                  </a:cxn>
                  <a:cxn ang="f743">
                    <a:pos x="f903" y="f892"/>
                  </a:cxn>
                  <a:cxn ang="f743">
                    <a:pos x="f904" y="f905"/>
                  </a:cxn>
                  <a:cxn ang="f743">
                    <a:pos x="f906" y="f907"/>
                  </a:cxn>
                  <a:cxn ang="f743">
                    <a:pos x="f908" y="f909"/>
                  </a:cxn>
                  <a:cxn ang="f743">
                    <a:pos x="f910" y="f911"/>
                  </a:cxn>
                  <a:cxn ang="f743">
                    <a:pos x="f912" y="f913"/>
                  </a:cxn>
                  <a:cxn ang="f743">
                    <a:pos x="f914" y="f915"/>
                  </a:cxn>
                  <a:cxn ang="f743">
                    <a:pos x="f916" y="f917"/>
                  </a:cxn>
                  <a:cxn ang="f743">
                    <a:pos x="f918" y="f919"/>
                  </a:cxn>
                  <a:cxn ang="f743">
                    <a:pos x="f920" y="f921"/>
                  </a:cxn>
                  <a:cxn ang="f743">
                    <a:pos x="f922" y="f923"/>
                  </a:cxn>
                  <a:cxn ang="f743">
                    <a:pos x="f924" y="f925"/>
                  </a:cxn>
                  <a:cxn ang="f743">
                    <a:pos x="f926" y="f927"/>
                  </a:cxn>
                  <a:cxn ang="f743">
                    <a:pos x="f916" y="f928"/>
                  </a:cxn>
                  <a:cxn ang="f743">
                    <a:pos x="f914" y="f929"/>
                  </a:cxn>
                  <a:cxn ang="f743">
                    <a:pos x="f930" y="f931"/>
                  </a:cxn>
                  <a:cxn ang="f743">
                    <a:pos x="f932" y="f933"/>
                  </a:cxn>
                  <a:cxn ang="f743">
                    <a:pos x="f908" y="f934"/>
                  </a:cxn>
                  <a:cxn ang="f743">
                    <a:pos x="f935" y="f936"/>
                  </a:cxn>
                  <a:cxn ang="f743">
                    <a:pos x="f903" y="f937"/>
                  </a:cxn>
                  <a:cxn ang="f743">
                    <a:pos x="f938" y="f939"/>
                  </a:cxn>
                  <a:cxn ang="f743">
                    <a:pos x="f940" y="f933"/>
                  </a:cxn>
                  <a:cxn ang="f743">
                    <a:pos x="f941" y="f934"/>
                  </a:cxn>
                  <a:cxn ang="f743">
                    <a:pos x="f901" y="f937"/>
                  </a:cxn>
                  <a:cxn ang="f743">
                    <a:pos x="f938" y="f942"/>
                  </a:cxn>
                  <a:cxn ang="f743">
                    <a:pos x="f943" y="f944"/>
                  </a:cxn>
                  <a:cxn ang="f743">
                    <a:pos x="f945" y="f946"/>
                  </a:cxn>
                  <a:cxn ang="f743">
                    <a:pos x="f947" y="f948"/>
                  </a:cxn>
                  <a:cxn ang="f743">
                    <a:pos x="f949" y="f950"/>
                  </a:cxn>
                  <a:cxn ang="f743">
                    <a:pos x="f951" y="f952"/>
                  </a:cxn>
                  <a:cxn ang="f743">
                    <a:pos x="f953" y="f954"/>
                  </a:cxn>
                  <a:cxn ang="f743">
                    <a:pos x="f955" y="f942"/>
                  </a:cxn>
                  <a:cxn ang="f743">
                    <a:pos x="f956" y="f957"/>
                  </a:cxn>
                  <a:cxn ang="f743">
                    <a:pos x="f958" y="f959"/>
                  </a:cxn>
                  <a:cxn ang="f743">
                    <a:pos x="f960" y="f961"/>
                  </a:cxn>
                  <a:cxn ang="f743">
                    <a:pos x="f962" y="f937"/>
                  </a:cxn>
                  <a:cxn ang="f743">
                    <a:pos x="f888" y="f963"/>
                  </a:cxn>
                  <a:cxn ang="f743">
                    <a:pos x="f964" y="f965"/>
                  </a:cxn>
                  <a:cxn ang="f743">
                    <a:pos x="f966" y="f967"/>
                  </a:cxn>
                  <a:cxn ang="f743">
                    <a:pos x="f968" y="f969"/>
                  </a:cxn>
                  <a:cxn ang="f743">
                    <a:pos x="f970" y="f971"/>
                  </a:cxn>
                  <a:cxn ang="f743">
                    <a:pos x="f972" y="f973"/>
                  </a:cxn>
                  <a:cxn ang="f743">
                    <a:pos x="f974" y="f975"/>
                  </a:cxn>
                  <a:cxn ang="f743">
                    <a:pos x="f976" y="f977"/>
                  </a:cxn>
                  <a:cxn ang="f743">
                    <a:pos x="f978" y="f979"/>
                  </a:cxn>
                  <a:cxn ang="f743">
                    <a:pos x="f980" y="f981"/>
                  </a:cxn>
                  <a:cxn ang="f743">
                    <a:pos x="f982" y="f983"/>
                  </a:cxn>
                  <a:cxn ang="f743">
                    <a:pos x="f984" y="f985"/>
                  </a:cxn>
                  <a:cxn ang="f743">
                    <a:pos x="f986" y="f987"/>
                  </a:cxn>
                  <a:cxn ang="f743">
                    <a:pos x="f988" y="f989"/>
                  </a:cxn>
                  <a:cxn ang="f743">
                    <a:pos x="f990" y="f921"/>
                  </a:cxn>
                  <a:cxn ang="f743">
                    <a:pos x="f991" y="f992"/>
                  </a:cxn>
                  <a:cxn ang="f743">
                    <a:pos x="f993" y="f994"/>
                  </a:cxn>
                  <a:cxn ang="f743">
                    <a:pos x="f995" y="f983"/>
                  </a:cxn>
                  <a:cxn ang="f743">
                    <a:pos x="f996" y="f989"/>
                  </a:cxn>
                  <a:cxn ang="f743">
                    <a:pos x="f997" y="f919"/>
                  </a:cxn>
                  <a:cxn ang="f743">
                    <a:pos x="f998" y="f999"/>
                  </a:cxn>
                  <a:cxn ang="f743">
                    <a:pos x="f1000" y="f1001"/>
                  </a:cxn>
                  <a:cxn ang="f743">
                    <a:pos x="f1002" y="f1003"/>
                  </a:cxn>
                  <a:cxn ang="f743">
                    <a:pos x="f986" y="f1004"/>
                  </a:cxn>
                  <a:cxn ang="f743">
                    <a:pos x="f1005" y="f1006"/>
                  </a:cxn>
                  <a:cxn ang="f743">
                    <a:pos x="f984" y="f1007"/>
                  </a:cxn>
                  <a:cxn ang="f743">
                    <a:pos x="f1008" y="f913"/>
                  </a:cxn>
                  <a:cxn ang="f743">
                    <a:pos x="f976" y="f1009"/>
                  </a:cxn>
                  <a:cxn ang="f743">
                    <a:pos x="f970" y="f1010"/>
                  </a:cxn>
                  <a:cxn ang="f743">
                    <a:pos x="f1011" y="f1009"/>
                  </a:cxn>
                  <a:cxn ang="f743">
                    <a:pos x="f1012" y="f1013"/>
                  </a:cxn>
                  <a:cxn ang="f743">
                    <a:pos x="f1014" y="f1015"/>
                  </a:cxn>
                  <a:cxn ang="f743">
                    <a:pos x="f1011" y="f1016"/>
                  </a:cxn>
                  <a:cxn ang="f743">
                    <a:pos x="f1017" y="f1015"/>
                  </a:cxn>
                  <a:cxn ang="f743">
                    <a:pos x="f1018" y="f1019"/>
                  </a:cxn>
                  <a:cxn ang="f743">
                    <a:pos x="f1005" y="f1020"/>
                  </a:cxn>
                  <a:cxn ang="f743">
                    <a:pos x="f1021" y="f909"/>
                  </a:cxn>
                  <a:cxn ang="f743">
                    <a:pos x="f1022" y="f1023"/>
                  </a:cxn>
                </a:cxnLst>
                <a:rect l="f882" t="f885" r="f883" b="f884"/>
                <a:pathLst>
                  <a:path w="395725" h="313122">
                    <a:moveTo>
                      <a:pt x="f8" y="f9"/>
                    </a:moveTo>
                    <a:cubicBezTo>
                      <a:pt x="f10" y="f11"/>
                      <a:pt x="f12" y="f13"/>
                      <a:pt x="f14" y="f13"/>
                    </a:cubicBezTo>
                    <a:cubicBezTo>
                      <a:pt x="f15" y="f13"/>
                      <a:pt x="f16" y="f17"/>
                      <a:pt x="f18" y="f13"/>
                    </a:cubicBezTo>
                    <a:cubicBezTo>
                      <a:pt x="f19" y="f20"/>
                      <a:pt x="f21" y="f22"/>
                      <a:pt x="f23" y="f24"/>
                    </a:cubicBezTo>
                    <a:cubicBezTo>
                      <a:pt x="f25" y="f26"/>
                      <a:pt x="f27" y="f28"/>
                      <a:pt x="f29" y="f30"/>
                    </a:cubicBezTo>
                    <a:cubicBezTo>
                      <a:pt x="f31" y="f32"/>
                      <a:pt x="f33" y="f34"/>
                      <a:pt x="f35" y="f36"/>
                    </a:cubicBezTo>
                    <a:cubicBezTo>
                      <a:pt x="f37" y="f38"/>
                      <a:pt x="f39" y="f5"/>
                      <a:pt x="f40" y="f41"/>
                    </a:cubicBezTo>
                    <a:cubicBezTo>
                      <a:pt x="f42" y="f43"/>
                      <a:pt x="f44" y="f45"/>
                      <a:pt x="f46" y="f24"/>
                    </a:cubicBezTo>
                    <a:cubicBezTo>
                      <a:pt x="f47" y="f48"/>
                      <a:pt x="f49" y="f50"/>
                      <a:pt x="f51" y="f9"/>
                    </a:cubicBezTo>
                    <a:cubicBezTo>
                      <a:pt x="f52" y="f11"/>
                      <a:pt x="f53" y="f54"/>
                      <a:pt x="f55" y="f13"/>
                    </a:cubicBezTo>
                    <a:cubicBezTo>
                      <a:pt x="f56" y="f57"/>
                      <a:pt x="f58" y="f59"/>
                      <a:pt x="f60" y="f30"/>
                    </a:cubicBezTo>
                    <a:cubicBezTo>
                      <a:pt x="f61" y="f62"/>
                      <a:pt x="f63" y="f64"/>
                      <a:pt x="f65" y="f24"/>
                    </a:cubicBezTo>
                    <a:cubicBezTo>
                      <a:pt x="f66" y="f67"/>
                      <a:pt x="f68" y="f69"/>
                      <a:pt x="f70" y="f71"/>
                    </a:cubicBezTo>
                    <a:cubicBezTo>
                      <a:pt x="f72" y="f73"/>
                      <a:pt x="f74" y="f75"/>
                      <a:pt x="f76" y="f77"/>
                    </a:cubicBezTo>
                    <a:cubicBezTo>
                      <a:pt x="f78" y="f79"/>
                      <a:pt x="f80" y="f81"/>
                      <a:pt x="f82" y="f83"/>
                    </a:cubicBezTo>
                    <a:cubicBezTo>
                      <a:pt x="f84" y="f85"/>
                      <a:pt x="f86" y="f87"/>
                      <a:pt x="f86" y="f87"/>
                    </a:cubicBezTo>
                    <a:cubicBezTo>
                      <a:pt x="f88" y="f89"/>
                      <a:pt x="f90" y="f91"/>
                      <a:pt x="f92" y="f93"/>
                    </a:cubicBezTo>
                    <a:cubicBezTo>
                      <a:pt x="f94" y="f95"/>
                      <a:pt x="f96" y="f97"/>
                      <a:pt x="f98" y="f99"/>
                    </a:cubicBezTo>
                    <a:lnTo>
                      <a:pt x="f100" y="f101"/>
                    </a:lnTo>
                    <a:cubicBezTo>
                      <a:pt x="f102" y="f103"/>
                      <a:pt x="f104" y="f105"/>
                      <a:pt x="f106" y="f107"/>
                    </a:cubicBezTo>
                    <a:cubicBezTo>
                      <a:pt x="f108" y="f109"/>
                      <a:pt x="f110" y="f111"/>
                      <a:pt x="f112" y="f113"/>
                    </a:cubicBezTo>
                    <a:cubicBezTo>
                      <a:pt x="f114" y="f115"/>
                      <a:pt x="f6" y="f116"/>
                      <a:pt x="f117" y="f118"/>
                    </a:cubicBezTo>
                    <a:cubicBezTo>
                      <a:pt x="f119" y="f120"/>
                      <a:pt x="f121" y="f122"/>
                      <a:pt x="f123" y="f124"/>
                    </a:cubicBezTo>
                    <a:cubicBezTo>
                      <a:pt x="f125" y="f126"/>
                      <a:pt x="f127" y="f128"/>
                      <a:pt x="f129" y="f130"/>
                    </a:cubicBezTo>
                    <a:cubicBezTo>
                      <a:pt x="f131" y="f132"/>
                      <a:pt x="f106" y="f133"/>
                      <a:pt x="f100" y="f134"/>
                    </a:cubicBezTo>
                    <a:cubicBezTo>
                      <a:pt x="f135" y="f136"/>
                      <a:pt x="f137" y="f138"/>
                      <a:pt x="f98" y="f139"/>
                    </a:cubicBezTo>
                    <a:cubicBezTo>
                      <a:pt x="f140" y="f141"/>
                      <a:pt x="f142" y="f143"/>
                      <a:pt x="f144" y="f145"/>
                    </a:cubicBezTo>
                    <a:cubicBezTo>
                      <a:pt x="f146" y="f147"/>
                      <a:pt x="f148" y="f149"/>
                      <a:pt x="f150" y="f151"/>
                    </a:cubicBezTo>
                    <a:cubicBezTo>
                      <a:pt x="f152" y="f153"/>
                      <a:pt x="f154" y="f155"/>
                      <a:pt x="f82" y="f156"/>
                    </a:cubicBezTo>
                    <a:cubicBezTo>
                      <a:pt x="f157" y="f158"/>
                      <a:pt x="f159" y="f160"/>
                      <a:pt x="f161" y="f162"/>
                    </a:cubicBezTo>
                    <a:cubicBezTo>
                      <a:pt x="f163" y="f164"/>
                      <a:pt x="f165" y="f166"/>
                      <a:pt x="f65" y="f167"/>
                    </a:cubicBezTo>
                    <a:cubicBezTo>
                      <a:pt x="f168" y="f169"/>
                      <a:pt x="f170" y="f171"/>
                      <a:pt x="f172" y="f173"/>
                    </a:cubicBezTo>
                    <a:cubicBezTo>
                      <a:pt x="f174" y="f175"/>
                      <a:pt x="f55" y="f176"/>
                      <a:pt x="f177" y="f151"/>
                    </a:cubicBezTo>
                    <a:cubicBezTo>
                      <a:pt x="f178" y="f153"/>
                      <a:pt x="f179" y="f180"/>
                      <a:pt x="f181" y="f156"/>
                    </a:cubicBezTo>
                    <a:cubicBezTo>
                      <a:pt x="f182" y="f183"/>
                      <a:pt x="f184" y="f185"/>
                      <a:pt x="f55" y="f167"/>
                    </a:cubicBezTo>
                    <a:cubicBezTo>
                      <a:pt x="f186" y="f187"/>
                      <a:pt x="f188" y="f189"/>
                      <a:pt x="f172" y="f190"/>
                    </a:cubicBezTo>
                    <a:cubicBezTo>
                      <a:pt x="f191" y="f192"/>
                      <a:pt x="f193" y="f194"/>
                      <a:pt x="f195" y="f196"/>
                    </a:cubicBezTo>
                    <a:cubicBezTo>
                      <a:pt x="f197" y="f198"/>
                      <a:pt x="f199" y="f200"/>
                      <a:pt x="f201" y="f202"/>
                    </a:cubicBezTo>
                    <a:cubicBezTo>
                      <a:pt x="f203" y="f204"/>
                      <a:pt x="f205" y="f206"/>
                      <a:pt x="f207" y="f208"/>
                    </a:cubicBezTo>
                    <a:cubicBezTo>
                      <a:pt x="f209" y="f210"/>
                      <a:pt x="f211" y="f7"/>
                      <a:pt x="f212" y="f7"/>
                    </a:cubicBezTo>
                    <a:cubicBezTo>
                      <a:pt x="f213" y="f7"/>
                      <a:pt x="f214" y="f215"/>
                      <a:pt x="f216" y="f217"/>
                    </a:cubicBezTo>
                    <a:cubicBezTo>
                      <a:pt x="f218" y="f202"/>
                      <a:pt x="f219" y="f220"/>
                      <a:pt x="f221" y="f222"/>
                    </a:cubicBezTo>
                    <a:cubicBezTo>
                      <a:pt x="f223" y="f224"/>
                      <a:pt x="f225" y="f226"/>
                      <a:pt x="f227" y="f190"/>
                    </a:cubicBezTo>
                    <a:cubicBezTo>
                      <a:pt x="f228" y="f229"/>
                      <a:pt x="f230" y="f231"/>
                      <a:pt x="f232" y="f233"/>
                    </a:cubicBezTo>
                    <a:cubicBezTo>
                      <a:pt x="f234" y="f235"/>
                      <a:pt x="f236" y="f237"/>
                      <a:pt x="f238" y="f239"/>
                    </a:cubicBezTo>
                    <a:cubicBezTo>
                      <a:pt x="f240" y="f241"/>
                      <a:pt x="f242" y="f243"/>
                      <a:pt x="f244" y="f245"/>
                    </a:cubicBezTo>
                    <a:lnTo>
                      <a:pt x="f246" y="f167"/>
                    </a:lnTo>
                    <a:cubicBezTo>
                      <a:pt x="f247" y="f248"/>
                      <a:pt x="f249" y="f250"/>
                      <a:pt x="f14" y="f251"/>
                    </a:cubicBezTo>
                    <a:cubicBezTo>
                      <a:pt x="f252" y="f253"/>
                      <a:pt x="f254" y="f255"/>
                      <a:pt x="f256" y="f257"/>
                    </a:cubicBezTo>
                    <a:cubicBezTo>
                      <a:pt x="f258" y="f259"/>
                      <a:pt x="f260" y="f261"/>
                      <a:pt x="f262" y="f263"/>
                    </a:cubicBezTo>
                    <a:cubicBezTo>
                      <a:pt x="f264" y="f265"/>
                      <a:pt x="f266" y="f267"/>
                      <a:pt x="f268" y="f269"/>
                    </a:cubicBezTo>
                    <a:cubicBezTo>
                      <a:pt x="f270" y="f271"/>
                      <a:pt x="f272" y="f273"/>
                      <a:pt x="f274" y="f275"/>
                    </a:cubicBezTo>
                    <a:cubicBezTo>
                      <a:pt x="f276" y="f277"/>
                      <a:pt x="f278" y="f279"/>
                      <a:pt x="f280" y="f281"/>
                    </a:cubicBezTo>
                    <a:cubicBezTo>
                      <a:pt x="f282" y="f283"/>
                      <a:pt x="f284" y="f285"/>
                      <a:pt x="f286" y="f287"/>
                    </a:cubicBezTo>
                    <a:cubicBezTo>
                      <a:pt x="f288" y="f289"/>
                      <a:pt x="f290" y="f291"/>
                      <a:pt x="f292" y="f293"/>
                    </a:cubicBezTo>
                    <a:cubicBezTo>
                      <a:pt x="f294" y="f295"/>
                      <a:pt x="f296" y="f297"/>
                      <a:pt x="f298" y="f299"/>
                    </a:cubicBezTo>
                    <a:cubicBezTo>
                      <a:pt x="f300" y="f301"/>
                      <a:pt x="f302" y="f303"/>
                      <a:pt x="f304" y="f305"/>
                    </a:cubicBezTo>
                    <a:cubicBezTo>
                      <a:pt x="f306" y="f307"/>
                      <a:pt x="f308" y="f309"/>
                      <a:pt x="f310" y="f115"/>
                    </a:cubicBezTo>
                    <a:cubicBezTo>
                      <a:pt x="f311" y="f312"/>
                      <a:pt x="f313" y="f314"/>
                      <a:pt x="f315" y="f316"/>
                    </a:cubicBezTo>
                    <a:cubicBezTo>
                      <a:pt x="f317" y="f318"/>
                      <a:pt x="f319" y="f320"/>
                      <a:pt x="f321" y="f322"/>
                    </a:cubicBezTo>
                    <a:cubicBezTo>
                      <a:pt x="f323" y="f324"/>
                      <a:pt x="f325" y="f326"/>
                      <a:pt x="f327" y="f328"/>
                    </a:cubicBezTo>
                    <a:cubicBezTo>
                      <a:pt x="f329" y="f322"/>
                      <a:pt x="f330" y="f331"/>
                      <a:pt x="f332" y="f113"/>
                    </a:cubicBezTo>
                    <a:cubicBezTo>
                      <a:pt x="f333" y="f334"/>
                      <a:pt x="f335" y="f336"/>
                      <a:pt x="f337" y="f338"/>
                    </a:cubicBezTo>
                    <a:cubicBezTo>
                      <a:pt x="f339" y="f340"/>
                      <a:pt x="f341" y="f342"/>
                      <a:pt x="f343" y="f344"/>
                    </a:cubicBezTo>
                    <a:cubicBezTo>
                      <a:pt x="f345" y="f346"/>
                      <a:pt x="f347" y="f348"/>
                      <a:pt x="f349" y="f115"/>
                    </a:cubicBezTo>
                    <a:cubicBezTo>
                      <a:pt x="f350" y="f351"/>
                      <a:pt x="f352" y="f353"/>
                      <a:pt x="f354" y="f328"/>
                    </a:cubicBezTo>
                    <a:cubicBezTo>
                      <a:pt x="f355" y="f356"/>
                      <a:pt x="f357" y="f358"/>
                      <a:pt x="f5" y="f107"/>
                    </a:cubicBezTo>
                    <a:cubicBezTo>
                      <a:pt x="f359" y="f360"/>
                      <a:pt x="f361" y="f362"/>
                      <a:pt x="f363" y="f364"/>
                    </a:cubicBezTo>
                    <a:cubicBezTo>
                      <a:pt x="f365" y="f366"/>
                      <a:pt x="f367" y="f368"/>
                      <a:pt x="f369" y="f370"/>
                    </a:cubicBezTo>
                    <a:cubicBezTo>
                      <a:pt x="f371" y="f372"/>
                      <a:pt x="f373" y="f374"/>
                      <a:pt x="f375" y="f376"/>
                    </a:cubicBezTo>
                    <a:cubicBezTo>
                      <a:pt x="f377" y="f378"/>
                      <a:pt x="f379" y="f380"/>
                      <a:pt x="f321" y="f381"/>
                    </a:cubicBezTo>
                    <a:cubicBezTo>
                      <a:pt x="f382" y="f383"/>
                      <a:pt x="f384" y="f385"/>
                      <a:pt x="f386" y="f387"/>
                    </a:cubicBezTo>
                    <a:cubicBezTo>
                      <a:pt x="f388" y="f389"/>
                      <a:pt x="f390" y="f391"/>
                      <a:pt x="f315" y="f392"/>
                    </a:cubicBezTo>
                    <a:cubicBezTo>
                      <a:pt x="f393" y="f394"/>
                      <a:pt x="f395" y="f396"/>
                      <a:pt x="f397" y="f93"/>
                    </a:cubicBezTo>
                    <a:cubicBezTo>
                      <a:pt x="f398" y="f399"/>
                      <a:pt x="f400" y="f401"/>
                      <a:pt x="f292" y="f402"/>
                    </a:cubicBezTo>
                    <a:cubicBezTo>
                      <a:pt x="f403" y="f404"/>
                      <a:pt x="f405" y="f406"/>
                      <a:pt x="f274" y="f407"/>
                    </a:cubicBezTo>
                    <a:cubicBezTo>
                      <a:pt x="f408" y="f409"/>
                      <a:pt x="f410" y="f402"/>
                      <a:pt x="f411" y="f402"/>
                    </a:cubicBezTo>
                    <a:cubicBezTo>
                      <a:pt x="f412" y="f402"/>
                      <a:pt x="f413" y="f414"/>
                      <a:pt x="f415" y="f416"/>
                    </a:cubicBezTo>
                    <a:cubicBezTo>
                      <a:pt x="f417" y="f418"/>
                      <a:pt x="f419" y="f420"/>
                      <a:pt x="f421" y="f422"/>
                    </a:cubicBezTo>
                    <a:cubicBezTo>
                      <a:pt x="f423" y="f424"/>
                      <a:pt x="f425" y="f426"/>
                      <a:pt x="f411" y="f427"/>
                    </a:cubicBezTo>
                    <a:cubicBezTo>
                      <a:pt x="f428" y="f429"/>
                      <a:pt x="f430" y="f431"/>
                      <a:pt x="f432" y="f422"/>
                    </a:cubicBezTo>
                    <a:cubicBezTo>
                      <a:pt x="f433" y="f434"/>
                      <a:pt x="f435" y="f436"/>
                      <a:pt x="f437" y="f438"/>
                    </a:cubicBezTo>
                    <a:cubicBezTo>
                      <a:pt x="f439" y="f440"/>
                      <a:pt x="f441" y="f442"/>
                      <a:pt x="f386" y="f443"/>
                    </a:cubicBezTo>
                    <a:cubicBezTo>
                      <a:pt x="f444" y="f445"/>
                      <a:pt x="f446" y="f447"/>
                      <a:pt x="f448" y="f83"/>
                    </a:cubicBezTo>
                    <a:cubicBezTo>
                      <a:pt x="f449" y="f450"/>
                      <a:pt x="f451" y="f452"/>
                      <a:pt x="f451" y="f453"/>
                    </a:cubicBez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grpSp>
            <p:nvGrpSpPr>
              <p:cNvPr id="43" name="Grupp 54">
                <a:extLst>
                  <a:ext uri="{FF2B5EF4-FFF2-40B4-BE49-F238E27FC236}">
                    <a16:creationId xmlns:a16="http://schemas.microsoft.com/office/drawing/2014/main" id="{E3DCE641-8A28-C78A-918B-4FA62FECD6BF}"/>
                  </a:ext>
                </a:extLst>
              </p:cNvPr>
              <p:cNvGrpSpPr/>
              <p:nvPr/>
            </p:nvGrpSpPr>
            <p:grpSpPr>
              <a:xfrm>
                <a:off x="9940954" y="4465390"/>
                <a:ext cx="482528" cy="713881"/>
                <a:chOff x="9940954" y="4465390"/>
                <a:chExt cx="482528" cy="713881"/>
              </a:xfrm>
            </p:grpSpPr>
            <p:sp>
              <p:nvSpPr>
                <p:cNvPr id="44" name="Frihandsfigur 51">
                  <a:extLst>
                    <a:ext uri="{FF2B5EF4-FFF2-40B4-BE49-F238E27FC236}">
                      <a16:creationId xmlns:a16="http://schemas.microsoft.com/office/drawing/2014/main" id="{5175F4F7-E692-439A-7E6D-5311D4DCDEFD}"/>
                    </a:ext>
                  </a:extLst>
                </p:cNvPr>
                <p:cNvSpPr/>
                <p:nvPr/>
              </p:nvSpPr>
              <p:spPr>
                <a:xfrm>
                  <a:off x="9940954" y="4465390"/>
                  <a:ext cx="482528" cy="713881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47663"/>
                    <a:gd name="f7" fmla="val 514350"/>
                    <a:gd name="f8" fmla="val 200025"/>
                    <a:gd name="f9" fmla="val 7144"/>
                    <a:gd name="f10" fmla="val 252413"/>
                    <a:gd name="f11" fmla="val 26194"/>
                    <a:gd name="f12" fmla="val 273844"/>
                    <a:gd name="f13" fmla="val 283369"/>
                    <a:gd name="f14" fmla="val 16669"/>
                    <a:gd name="f15" fmla="val 280988"/>
                    <a:gd name="f16" fmla="val 33338"/>
                    <a:gd name="f17" fmla="val 297657"/>
                    <a:gd name="f18" fmla="val 78582"/>
                    <a:gd name="f19" fmla="val 340519"/>
                    <a:gd name="f20" fmla="val 114300"/>
                    <a:gd name="f21" fmla="val 335757"/>
                    <a:gd name="f22" fmla="val 128588"/>
                    <a:gd name="f23" fmla="val 314325"/>
                    <a:gd name="f24" fmla="val 133350"/>
                    <a:gd name="f25" fmla="val 316707"/>
                    <a:gd name="f26" fmla="val 152400"/>
                    <a:gd name="f27" fmla="val 164307"/>
                    <a:gd name="f28" fmla="val 183357"/>
                    <a:gd name="f29" fmla="val 300038"/>
                    <a:gd name="f30" fmla="val 178594"/>
                    <a:gd name="f31" fmla="val 276225"/>
                    <a:gd name="f32" fmla="val 195263"/>
                    <a:gd name="f33" fmla="val 271463"/>
                    <a:gd name="f34" fmla="val 223838"/>
                    <a:gd name="f35" fmla="val 269082"/>
                    <a:gd name="f36" fmla="val 247650"/>
                    <a:gd name="f37" fmla="val 226219"/>
                    <a:gd name="f38" fmla="val 250032"/>
                    <a:gd name="f39" fmla="val 207169"/>
                    <a:gd name="f40" fmla="val 278607"/>
                    <a:gd name="f41" fmla="val 192882"/>
                    <a:gd name="f42" fmla="val 197644"/>
                    <a:gd name="f43" fmla="val 302419"/>
                    <a:gd name="f44" fmla="val 161925"/>
                    <a:gd name="f45" fmla="val 176213"/>
                    <a:gd name="f46" fmla="val 321469"/>
                    <a:gd name="f47" fmla="val 209550"/>
                    <a:gd name="f48" fmla="val 369094"/>
                    <a:gd name="f49" fmla="val 214313"/>
                    <a:gd name="f50" fmla="val 395288"/>
                    <a:gd name="f51" fmla="val 188119"/>
                    <a:gd name="f52" fmla="val 407194"/>
                    <a:gd name="f53" fmla="val 166688"/>
                    <a:gd name="f54" fmla="val 423863"/>
                    <a:gd name="f55" fmla="val 431007"/>
                    <a:gd name="f56" fmla="val 157163"/>
                    <a:gd name="f57" fmla="val 447675"/>
                    <a:gd name="f58" fmla="val 150019"/>
                    <a:gd name="f59" fmla="val 438150"/>
                    <a:gd name="f60" fmla="val 140494"/>
                    <a:gd name="f61" fmla="val 476250"/>
                    <a:gd name="f62" fmla="val 119063"/>
                    <a:gd name="f63" fmla="val 107157"/>
                    <a:gd name="f64" fmla="val 483394"/>
                    <a:gd name="f65" fmla="val 95250"/>
                    <a:gd name="f66" fmla="val 433388"/>
                    <a:gd name="f67" fmla="val 397669"/>
                    <a:gd name="f68" fmla="val 90488"/>
                    <a:gd name="f69" fmla="val 409575"/>
                    <a:gd name="f70" fmla="val 92869"/>
                    <a:gd name="f71" fmla="val 457200"/>
                    <a:gd name="f72" fmla="val 83344"/>
                    <a:gd name="f73" fmla="val 469107"/>
                    <a:gd name="f74" fmla="val 52388"/>
                    <a:gd name="f75" fmla="val 442913"/>
                    <a:gd name="f76" fmla="val 450057"/>
                    <a:gd name="f77" fmla="val 14288"/>
                    <a:gd name="f78" fmla="val 426244"/>
                    <a:gd name="f79" fmla="val 385763"/>
                    <a:gd name="f80" fmla="val 9525"/>
                    <a:gd name="f81" fmla="val 342900"/>
                    <a:gd name="f82" fmla="val 38100"/>
                    <a:gd name="f83" fmla="val 354807"/>
                    <a:gd name="f84" fmla="val 333375"/>
                    <a:gd name="f85" fmla="val 69057"/>
                    <a:gd name="f86" fmla="val 345282"/>
                    <a:gd name="f87" fmla="val 109538"/>
                    <a:gd name="f88" fmla="val 352425"/>
                    <a:gd name="f89" fmla="val 135732"/>
                    <a:gd name="f90" fmla="val 319088"/>
                    <a:gd name="f91" fmla="val 309563"/>
                    <a:gd name="f92" fmla="val 66675"/>
                    <a:gd name="f93" fmla="val 40482"/>
                    <a:gd name="f94" fmla="val 292894"/>
                    <a:gd name="f95" fmla="val 54769"/>
                    <a:gd name="f96" fmla="val 100013"/>
                    <a:gd name="f97" fmla="val 50007"/>
                    <a:gd name="f98" fmla="val 245269"/>
                    <a:gd name="f99" fmla="+- 0 0 -90"/>
                    <a:gd name="f100" fmla="*/ f3 1 347663"/>
                    <a:gd name="f101" fmla="*/ f4 1 514350"/>
                    <a:gd name="f102" fmla="+- f7 0 f5"/>
                    <a:gd name="f103" fmla="+- f6 0 f5"/>
                    <a:gd name="f104" fmla="*/ f99 f0 1"/>
                    <a:gd name="f105" fmla="*/ f103 1 347663"/>
                    <a:gd name="f106" fmla="*/ f102 1 514350"/>
                    <a:gd name="f107" fmla="*/ 200025 f103 1"/>
                    <a:gd name="f108" fmla="*/ 7144 f102 1"/>
                    <a:gd name="f109" fmla="*/ 252413 f103 1"/>
                    <a:gd name="f110" fmla="*/ 26194 f102 1"/>
                    <a:gd name="f111" fmla="*/ 273844 f103 1"/>
                    <a:gd name="f112" fmla="*/ 0 f102 1"/>
                    <a:gd name="f113" fmla="*/ 283369 f103 1"/>
                    <a:gd name="f114" fmla="*/ 16669 f102 1"/>
                    <a:gd name="f115" fmla="*/ 280988 f103 1"/>
                    <a:gd name="f116" fmla="*/ 33338 f102 1"/>
                    <a:gd name="f117" fmla="*/ 297657 f103 1"/>
                    <a:gd name="f118" fmla="*/ 78582 f102 1"/>
                    <a:gd name="f119" fmla="*/ 340519 f103 1"/>
                    <a:gd name="f120" fmla="*/ 114300 f102 1"/>
                    <a:gd name="f121" fmla="*/ 335757 f103 1"/>
                    <a:gd name="f122" fmla="*/ 128588 f102 1"/>
                    <a:gd name="f123" fmla="*/ 314325 f103 1"/>
                    <a:gd name="f124" fmla="*/ 133350 f102 1"/>
                    <a:gd name="f125" fmla="*/ 316707 f103 1"/>
                    <a:gd name="f126" fmla="*/ 152400 f102 1"/>
                    <a:gd name="f127" fmla="*/ 347663 f103 1"/>
                    <a:gd name="f128" fmla="*/ 164307 f102 1"/>
                    <a:gd name="f129" fmla="*/ 183357 f102 1"/>
                    <a:gd name="f130" fmla="*/ 300038 f103 1"/>
                    <a:gd name="f131" fmla="*/ 178594 f102 1"/>
                    <a:gd name="f132" fmla="*/ 276225 f103 1"/>
                    <a:gd name="f133" fmla="*/ 195263 f102 1"/>
                    <a:gd name="f134" fmla="*/ 271463 f103 1"/>
                    <a:gd name="f135" fmla="*/ 223838 f102 1"/>
                    <a:gd name="f136" fmla="*/ 269082 f103 1"/>
                    <a:gd name="f137" fmla="*/ 247650 f102 1"/>
                    <a:gd name="f138" fmla="*/ 226219 f103 1"/>
                    <a:gd name="f139" fmla="*/ 250032 f102 1"/>
                    <a:gd name="f140" fmla="*/ 207169 f103 1"/>
                    <a:gd name="f141" fmla="*/ 278607 f102 1"/>
                    <a:gd name="f142" fmla="*/ 192882 f103 1"/>
                    <a:gd name="f143" fmla="*/ 197644 f103 1"/>
                    <a:gd name="f144" fmla="*/ 302419 f102 1"/>
                    <a:gd name="f145" fmla="*/ 161925 f103 1"/>
                    <a:gd name="f146" fmla="*/ 283369 f102 1"/>
                    <a:gd name="f147" fmla="*/ 176213 f103 1"/>
                    <a:gd name="f148" fmla="*/ 321469 f102 1"/>
                    <a:gd name="f149" fmla="*/ 209550 f103 1"/>
                    <a:gd name="f150" fmla="*/ 340519 f102 1"/>
                    <a:gd name="f151" fmla="*/ 369094 f102 1"/>
                    <a:gd name="f152" fmla="*/ 214313 f103 1"/>
                    <a:gd name="f153" fmla="*/ 395288 f102 1"/>
                    <a:gd name="f154" fmla="*/ 188119 f103 1"/>
                    <a:gd name="f155" fmla="*/ 407194 f102 1"/>
                    <a:gd name="f156" fmla="*/ 166688 f103 1"/>
                    <a:gd name="f157" fmla="*/ 423863 f102 1"/>
                    <a:gd name="f158" fmla="*/ 183357 f103 1"/>
                    <a:gd name="f159" fmla="*/ 431007 f102 1"/>
                    <a:gd name="f160" fmla="*/ 157163 f103 1"/>
                    <a:gd name="f161" fmla="*/ 447675 f102 1"/>
                    <a:gd name="f162" fmla="*/ 150019 f103 1"/>
                    <a:gd name="f163" fmla="*/ 438150 f102 1"/>
                    <a:gd name="f164" fmla="*/ 140494 f103 1"/>
                    <a:gd name="f165" fmla="*/ 476250 f102 1"/>
                    <a:gd name="f166" fmla="*/ 119063 f103 1"/>
                    <a:gd name="f167" fmla="*/ 514350 f102 1"/>
                    <a:gd name="f168" fmla="*/ 107157 f103 1"/>
                    <a:gd name="f169" fmla="*/ 483394 f102 1"/>
                    <a:gd name="f170" fmla="*/ 95250 f103 1"/>
                    <a:gd name="f171" fmla="*/ 433388 f102 1"/>
                    <a:gd name="f172" fmla="*/ 397669 f102 1"/>
                    <a:gd name="f173" fmla="*/ 90488 f103 1"/>
                    <a:gd name="f174" fmla="*/ 409575 f102 1"/>
                    <a:gd name="f175" fmla="*/ 92869 f103 1"/>
                    <a:gd name="f176" fmla="*/ 457200 f102 1"/>
                    <a:gd name="f177" fmla="*/ 83344 f103 1"/>
                    <a:gd name="f178" fmla="*/ 469107 f102 1"/>
                    <a:gd name="f179" fmla="*/ 52388 f103 1"/>
                    <a:gd name="f180" fmla="*/ 442913 f102 1"/>
                    <a:gd name="f181" fmla="*/ 33338 f103 1"/>
                    <a:gd name="f182" fmla="*/ 450057 f102 1"/>
                    <a:gd name="f183" fmla="*/ 14288 f103 1"/>
                    <a:gd name="f184" fmla="*/ 426244 f102 1"/>
                    <a:gd name="f185" fmla="*/ 385763 f102 1"/>
                    <a:gd name="f186" fmla="*/ 0 f103 1"/>
                    <a:gd name="f187" fmla="*/ 9525 f103 1"/>
                    <a:gd name="f188" fmla="*/ 342900 f102 1"/>
                    <a:gd name="f189" fmla="*/ 38100 f103 1"/>
                    <a:gd name="f190" fmla="*/ 354807 f102 1"/>
                    <a:gd name="f191" fmla="*/ 333375 f102 1"/>
                    <a:gd name="f192" fmla="*/ 69057 f103 1"/>
                    <a:gd name="f193" fmla="*/ 345282 f102 1"/>
                    <a:gd name="f194" fmla="*/ 109538 f103 1"/>
                    <a:gd name="f195" fmla="*/ 128588 f103 1"/>
                    <a:gd name="f196" fmla="*/ 352425 f102 1"/>
                    <a:gd name="f197" fmla="*/ 135732 f103 1"/>
                    <a:gd name="f198" fmla="*/ 319088 f102 1"/>
                    <a:gd name="f199" fmla="*/ 309563 f102 1"/>
                    <a:gd name="f200" fmla="*/ 66675 f103 1"/>
                    <a:gd name="f201" fmla="*/ 40482 f103 1"/>
                    <a:gd name="f202" fmla="*/ 292894 f102 1"/>
                    <a:gd name="f203" fmla="*/ 54769 f103 1"/>
                    <a:gd name="f204" fmla="*/ 78582 f103 1"/>
                    <a:gd name="f205" fmla="*/ 100013 f103 1"/>
                    <a:gd name="f206" fmla="*/ 271463 f102 1"/>
                    <a:gd name="f207" fmla="*/ 50007 f103 1"/>
                    <a:gd name="f208" fmla="*/ 245269 f102 1"/>
                    <a:gd name="f209" fmla="*/ 16669 f103 1"/>
                    <a:gd name="f210" fmla="*/ 135732 f102 1"/>
                    <a:gd name="f211" fmla="*/ f104 1 f2"/>
                    <a:gd name="f212" fmla="*/ f107 1 347663"/>
                    <a:gd name="f213" fmla="*/ f108 1 514350"/>
                    <a:gd name="f214" fmla="*/ f109 1 347663"/>
                    <a:gd name="f215" fmla="*/ f110 1 514350"/>
                    <a:gd name="f216" fmla="*/ f111 1 347663"/>
                    <a:gd name="f217" fmla="*/ f112 1 514350"/>
                    <a:gd name="f218" fmla="*/ f113 1 347663"/>
                    <a:gd name="f219" fmla="*/ f114 1 514350"/>
                    <a:gd name="f220" fmla="*/ f115 1 347663"/>
                    <a:gd name="f221" fmla="*/ f116 1 514350"/>
                    <a:gd name="f222" fmla="*/ f117 1 347663"/>
                    <a:gd name="f223" fmla="*/ f118 1 514350"/>
                    <a:gd name="f224" fmla="*/ f119 1 347663"/>
                    <a:gd name="f225" fmla="*/ f120 1 514350"/>
                    <a:gd name="f226" fmla="*/ f121 1 347663"/>
                    <a:gd name="f227" fmla="*/ f122 1 514350"/>
                    <a:gd name="f228" fmla="*/ f123 1 347663"/>
                    <a:gd name="f229" fmla="*/ f124 1 514350"/>
                    <a:gd name="f230" fmla="*/ f125 1 347663"/>
                    <a:gd name="f231" fmla="*/ f126 1 514350"/>
                    <a:gd name="f232" fmla="*/ f127 1 347663"/>
                    <a:gd name="f233" fmla="*/ f128 1 514350"/>
                    <a:gd name="f234" fmla="*/ f129 1 514350"/>
                    <a:gd name="f235" fmla="*/ f130 1 347663"/>
                    <a:gd name="f236" fmla="*/ f131 1 514350"/>
                    <a:gd name="f237" fmla="*/ f132 1 347663"/>
                    <a:gd name="f238" fmla="*/ f133 1 514350"/>
                    <a:gd name="f239" fmla="*/ f134 1 347663"/>
                    <a:gd name="f240" fmla="*/ f135 1 514350"/>
                    <a:gd name="f241" fmla="*/ f136 1 347663"/>
                    <a:gd name="f242" fmla="*/ f137 1 514350"/>
                    <a:gd name="f243" fmla="*/ f138 1 347663"/>
                    <a:gd name="f244" fmla="*/ f139 1 514350"/>
                    <a:gd name="f245" fmla="*/ f140 1 347663"/>
                    <a:gd name="f246" fmla="*/ f141 1 514350"/>
                    <a:gd name="f247" fmla="*/ f142 1 347663"/>
                    <a:gd name="f248" fmla="*/ f143 1 347663"/>
                    <a:gd name="f249" fmla="*/ f144 1 514350"/>
                    <a:gd name="f250" fmla="*/ f145 1 347663"/>
                    <a:gd name="f251" fmla="*/ f146 1 514350"/>
                    <a:gd name="f252" fmla="*/ f147 1 347663"/>
                    <a:gd name="f253" fmla="*/ f148 1 514350"/>
                    <a:gd name="f254" fmla="*/ f149 1 347663"/>
                    <a:gd name="f255" fmla="*/ f150 1 514350"/>
                    <a:gd name="f256" fmla="*/ f151 1 514350"/>
                    <a:gd name="f257" fmla="*/ f152 1 347663"/>
                    <a:gd name="f258" fmla="*/ f153 1 514350"/>
                    <a:gd name="f259" fmla="*/ f154 1 347663"/>
                    <a:gd name="f260" fmla="*/ f155 1 514350"/>
                    <a:gd name="f261" fmla="*/ f156 1 347663"/>
                    <a:gd name="f262" fmla="*/ f157 1 514350"/>
                    <a:gd name="f263" fmla="*/ f158 1 347663"/>
                    <a:gd name="f264" fmla="*/ f159 1 514350"/>
                    <a:gd name="f265" fmla="*/ f160 1 347663"/>
                    <a:gd name="f266" fmla="*/ f161 1 514350"/>
                    <a:gd name="f267" fmla="*/ f162 1 347663"/>
                    <a:gd name="f268" fmla="*/ f163 1 514350"/>
                    <a:gd name="f269" fmla="*/ f164 1 347663"/>
                    <a:gd name="f270" fmla="*/ f165 1 514350"/>
                    <a:gd name="f271" fmla="*/ f166 1 347663"/>
                    <a:gd name="f272" fmla="*/ f167 1 514350"/>
                    <a:gd name="f273" fmla="*/ f168 1 347663"/>
                    <a:gd name="f274" fmla="*/ f169 1 514350"/>
                    <a:gd name="f275" fmla="*/ f170 1 347663"/>
                    <a:gd name="f276" fmla="*/ f171 1 514350"/>
                    <a:gd name="f277" fmla="*/ f172 1 514350"/>
                    <a:gd name="f278" fmla="*/ f173 1 347663"/>
                    <a:gd name="f279" fmla="*/ f174 1 514350"/>
                    <a:gd name="f280" fmla="*/ f175 1 347663"/>
                    <a:gd name="f281" fmla="*/ f176 1 514350"/>
                    <a:gd name="f282" fmla="*/ f177 1 347663"/>
                    <a:gd name="f283" fmla="*/ f178 1 514350"/>
                    <a:gd name="f284" fmla="*/ f179 1 347663"/>
                    <a:gd name="f285" fmla="*/ f180 1 514350"/>
                    <a:gd name="f286" fmla="*/ f181 1 347663"/>
                    <a:gd name="f287" fmla="*/ f182 1 514350"/>
                    <a:gd name="f288" fmla="*/ f183 1 347663"/>
                    <a:gd name="f289" fmla="*/ f184 1 514350"/>
                    <a:gd name="f290" fmla="*/ f185 1 514350"/>
                    <a:gd name="f291" fmla="*/ f186 1 347663"/>
                    <a:gd name="f292" fmla="*/ f187 1 347663"/>
                    <a:gd name="f293" fmla="*/ f188 1 514350"/>
                    <a:gd name="f294" fmla="*/ f189 1 347663"/>
                    <a:gd name="f295" fmla="*/ f190 1 514350"/>
                    <a:gd name="f296" fmla="*/ f191 1 514350"/>
                    <a:gd name="f297" fmla="*/ f192 1 347663"/>
                    <a:gd name="f298" fmla="*/ f193 1 514350"/>
                    <a:gd name="f299" fmla="*/ f194 1 347663"/>
                    <a:gd name="f300" fmla="*/ f195 1 347663"/>
                    <a:gd name="f301" fmla="*/ f196 1 514350"/>
                    <a:gd name="f302" fmla="*/ f197 1 347663"/>
                    <a:gd name="f303" fmla="*/ f198 1 514350"/>
                    <a:gd name="f304" fmla="*/ f199 1 514350"/>
                    <a:gd name="f305" fmla="*/ f200 1 347663"/>
                    <a:gd name="f306" fmla="*/ f201 1 347663"/>
                    <a:gd name="f307" fmla="*/ f202 1 514350"/>
                    <a:gd name="f308" fmla="*/ f203 1 347663"/>
                    <a:gd name="f309" fmla="*/ f204 1 347663"/>
                    <a:gd name="f310" fmla="*/ f205 1 347663"/>
                    <a:gd name="f311" fmla="*/ f206 1 514350"/>
                    <a:gd name="f312" fmla="*/ f207 1 347663"/>
                    <a:gd name="f313" fmla="*/ f208 1 514350"/>
                    <a:gd name="f314" fmla="*/ f209 1 347663"/>
                    <a:gd name="f315" fmla="*/ f210 1 514350"/>
                    <a:gd name="f316" fmla="*/ f5 1 f105"/>
                    <a:gd name="f317" fmla="*/ f6 1 f105"/>
                    <a:gd name="f318" fmla="*/ f5 1 f106"/>
                    <a:gd name="f319" fmla="*/ f7 1 f106"/>
                    <a:gd name="f320" fmla="+- f211 0 f1"/>
                    <a:gd name="f321" fmla="*/ f212 1 f105"/>
                    <a:gd name="f322" fmla="*/ f213 1 f106"/>
                    <a:gd name="f323" fmla="*/ f214 1 f105"/>
                    <a:gd name="f324" fmla="*/ f215 1 f106"/>
                    <a:gd name="f325" fmla="*/ f216 1 f105"/>
                    <a:gd name="f326" fmla="*/ f217 1 f106"/>
                    <a:gd name="f327" fmla="*/ f218 1 f105"/>
                    <a:gd name="f328" fmla="*/ f219 1 f106"/>
                    <a:gd name="f329" fmla="*/ f220 1 f105"/>
                    <a:gd name="f330" fmla="*/ f221 1 f106"/>
                    <a:gd name="f331" fmla="*/ f222 1 f105"/>
                    <a:gd name="f332" fmla="*/ f223 1 f106"/>
                    <a:gd name="f333" fmla="*/ f224 1 f105"/>
                    <a:gd name="f334" fmla="*/ f225 1 f106"/>
                    <a:gd name="f335" fmla="*/ f226 1 f105"/>
                    <a:gd name="f336" fmla="*/ f227 1 f106"/>
                    <a:gd name="f337" fmla="*/ f228 1 f105"/>
                    <a:gd name="f338" fmla="*/ f229 1 f106"/>
                    <a:gd name="f339" fmla="*/ f230 1 f105"/>
                    <a:gd name="f340" fmla="*/ f231 1 f106"/>
                    <a:gd name="f341" fmla="*/ f232 1 f105"/>
                    <a:gd name="f342" fmla="*/ f233 1 f106"/>
                    <a:gd name="f343" fmla="*/ f234 1 f106"/>
                    <a:gd name="f344" fmla="*/ f235 1 f105"/>
                    <a:gd name="f345" fmla="*/ f236 1 f106"/>
                    <a:gd name="f346" fmla="*/ f237 1 f105"/>
                    <a:gd name="f347" fmla="*/ f238 1 f106"/>
                    <a:gd name="f348" fmla="*/ f239 1 f105"/>
                    <a:gd name="f349" fmla="*/ f240 1 f106"/>
                    <a:gd name="f350" fmla="*/ f241 1 f105"/>
                    <a:gd name="f351" fmla="*/ f242 1 f106"/>
                    <a:gd name="f352" fmla="*/ f243 1 f105"/>
                    <a:gd name="f353" fmla="*/ f244 1 f106"/>
                    <a:gd name="f354" fmla="*/ f245 1 f105"/>
                    <a:gd name="f355" fmla="*/ f246 1 f106"/>
                    <a:gd name="f356" fmla="*/ f247 1 f105"/>
                    <a:gd name="f357" fmla="*/ f248 1 f105"/>
                    <a:gd name="f358" fmla="*/ f249 1 f106"/>
                    <a:gd name="f359" fmla="*/ f250 1 f105"/>
                    <a:gd name="f360" fmla="*/ f251 1 f106"/>
                    <a:gd name="f361" fmla="*/ f252 1 f105"/>
                    <a:gd name="f362" fmla="*/ f253 1 f106"/>
                    <a:gd name="f363" fmla="*/ f254 1 f105"/>
                    <a:gd name="f364" fmla="*/ f255 1 f106"/>
                    <a:gd name="f365" fmla="*/ f256 1 f106"/>
                    <a:gd name="f366" fmla="*/ f257 1 f105"/>
                    <a:gd name="f367" fmla="*/ f258 1 f106"/>
                    <a:gd name="f368" fmla="*/ f259 1 f105"/>
                    <a:gd name="f369" fmla="*/ f260 1 f106"/>
                    <a:gd name="f370" fmla="*/ f261 1 f105"/>
                    <a:gd name="f371" fmla="*/ f262 1 f106"/>
                    <a:gd name="f372" fmla="*/ f263 1 f105"/>
                    <a:gd name="f373" fmla="*/ f264 1 f106"/>
                    <a:gd name="f374" fmla="*/ f265 1 f105"/>
                    <a:gd name="f375" fmla="*/ f266 1 f106"/>
                    <a:gd name="f376" fmla="*/ f267 1 f105"/>
                    <a:gd name="f377" fmla="*/ f268 1 f106"/>
                    <a:gd name="f378" fmla="*/ f269 1 f105"/>
                    <a:gd name="f379" fmla="*/ f270 1 f106"/>
                    <a:gd name="f380" fmla="*/ f271 1 f105"/>
                    <a:gd name="f381" fmla="*/ f272 1 f106"/>
                    <a:gd name="f382" fmla="*/ f273 1 f105"/>
                    <a:gd name="f383" fmla="*/ f274 1 f106"/>
                    <a:gd name="f384" fmla="*/ f275 1 f105"/>
                    <a:gd name="f385" fmla="*/ f276 1 f106"/>
                    <a:gd name="f386" fmla="*/ f277 1 f106"/>
                    <a:gd name="f387" fmla="*/ f278 1 f105"/>
                    <a:gd name="f388" fmla="*/ f279 1 f106"/>
                    <a:gd name="f389" fmla="*/ f280 1 f105"/>
                    <a:gd name="f390" fmla="*/ f281 1 f106"/>
                    <a:gd name="f391" fmla="*/ f282 1 f105"/>
                    <a:gd name="f392" fmla="*/ f283 1 f106"/>
                    <a:gd name="f393" fmla="*/ f284 1 f105"/>
                    <a:gd name="f394" fmla="*/ f285 1 f106"/>
                    <a:gd name="f395" fmla="*/ f286 1 f105"/>
                    <a:gd name="f396" fmla="*/ f287 1 f106"/>
                    <a:gd name="f397" fmla="*/ f288 1 f105"/>
                    <a:gd name="f398" fmla="*/ f289 1 f106"/>
                    <a:gd name="f399" fmla="*/ f290 1 f106"/>
                    <a:gd name="f400" fmla="*/ f291 1 f105"/>
                    <a:gd name="f401" fmla="*/ f292 1 f105"/>
                    <a:gd name="f402" fmla="*/ f293 1 f106"/>
                    <a:gd name="f403" fmla="*/ f294 1 f105"/>
                    <a:gd name="f404" fmla="*/ f295 1 f106"/>
                    <a:gd name="f405" fmla="*/ f296 1 f106"/>
                    <a:gd name="f406" fmla="*/ f297 1 f105"/>
                    <a:gd name="f407" fmla="*/ f298 1 f106"/>
                    <a:gd name="f408" fmla="*/ f299 1 f105"/>
                    <a:gd name="f409" fmla="*/ f300 1 f105"/>
                    <a:gd name="f410" fmla="*/ f301 1 f106"/>
                    <a:gd name="f411" fmla="*/ f302 1 f105"/>
                    <a:gd name="f412" fmla="*/ f303 1 f106"/>
                    <a:gd name="f413" fmla="*/ f304 1 f106"/>
                    <a:gd name="f414" fmla="*/ f305 1 f105"/>
                    <a:gd name="f415" fmla="*/ f306 1 f105"/>
                    <a:gd name="f416" fmla="*/ f307 1 f106"/>
                    <a:gd name="f417" fmla="*/ f308 1 f105"/>
                    <a:gd name="f418" fmla="*/ f309 1 f105"/>
                    <a:gd name="f419" fmla="*/ f310 1 f105"/>
                    <a:gd name="f420" fmla="*/ f311 1 f106"/>
                    <a:gd name="f421" fmla="*/ f312 1 f105"/>
                    <a:gd name="f422" fmla="*/ f313 1 f106"/>
                    <a:gd name="f423" fmla="*/ f314 1 f105"/>
                    <a:gd name="f424" fmla="*/ f315 1 f106"/>
                    <a:gd name="f425" fmla="*/ f316 f100 1"/>
                    <a:gd name="f426" fmla="*/ f317 f100 1"/>
                    <a:gd name="f427" fmla="*/ f319 f101 1"/>
                    <a:gd name="f428" fmla="*/ f318 f101 1"/>
                    <a:gd name="f429" fmla="*/ f321 f100 1"/>
                    <a:gd name="f430" fmla="*/ f322 f101 1"/>
                    <a:gd name="f431" fmla="*/ f323 f100 1"/>
                    <a:gd name="f432" fmla="*/ f324 f101 1"/>
                    <a:gd name="f433" fmla="*/ f325 f100 1"/>
                    <a:gd name="f434" fmla="*/ f326 f101 1"/>
                    <a:gd name="f435" fmla="*/ f327 f100 1"/>
                    <a:gd name="f436" fmla="*/ f328 f101 1"/>
                    <a:gd name="f437" fmla="*/ f329 f100 1"/>
                    <a:gd name="f438" fmla="*/ f330 f101 1"/>
                    <a:gd name="f439" fmla="*/ f331 f100 1"/>
                    <a:gd name="f440" fmla="*/ f332 f101 1"/>
                    <a:gd name="f441" fmla="*/ f333 f100 1"/>
                    <a:gd name="f442" fmla="*/ f334 f101 1"/>
                    <a:gd name="f443" fmla="*/ f335 f100 1"/>
                    <a:gd name="f444" fmla="*/ f336 f101 1"/>
                    <a:gd name="f445" fmla="*/ f337 f100 1"/>
                    <a:gd name="f446" fmla="*/ f338 f101 1"/>
                    <a:gd name="f447" fmla="*/ f339 f100 1"/>
                    <a:gd name="f448" fmla="*/ f340 f101 1"/>
                    <a:gd name="f449" fmla="*/ f341 f100 1"/>
                    <a:gd name="f450" fmla="*/ f342 f101 1"/>
                    <a:gd name="f451" fmla="*/ f343 f101 1"/>
                    <a:gd name="f452" fmla="*/ f344 f100 1"/>
                    <a:gd name="f453" fmla="*/ f345 f101 1"/>
                    <a:gd name="f454" fmla="*/ f346 f100 1"/>
                    <a:gd name="f455" fmla="*/ f347 f101 1"/>
                    <a:gd name="f456" fmla="*/ f348 f100 1"/>
                    <a:gd name="f457" fmla="*/ f349 f101 1"/>
                    <a:gd name="f458" fmla="*/ f350 f100 1"/>
                    <a:gd name="f459" fmla="*/ f351 f101 1"/>
                    <a:gd name="f460" fmla="*/ f352 f100 1"/>
                    <a:gd name="f461" fmla="*/ f353 f101 1"/>
                    <a:gd name="f462" fmla="*/ f354 f100 1"/>
                    <a:gd name="f463" fmla="*/ f355 f101 1"/>
                    <a:gd name="f464" fmla="*/ f356 f100 1"/>
                    <a:gd name="f465" fmla="*/ f357 f100 1"/>
                    <a:gd name="f466" fmla="*/ f358 f101 1"/>
                    <a:gd name="f467" fmla="*/ f359 f100 1"/>
                    <a:gd name="f468" fmla="*/ f360 f101 1"/>
                    <a:gd name="f469" fmla="*/ f361 f100 1"/>
                    <a:gd name="f470" fmla="*/ f362 f101 1"/>
                    <a:gd name="f471" fmla="*/ f363 f100 1"/>
                    <a:gd name="f472" fmla="*/ f364 f101 1"/>
                    <a:gd name="f473" fmla="*/ f365 f101 1"/>
                    <a:gd name="f474" fmla="*/ f366 f100 1"/>
                    <a:gd name="f475" fmla="*/ f367 f101 1"/>
                    <a:gd name="f476" fmla="*/ f368 f100 1"/>
                    <a:gd name="f477" fmla="*/ f369 f101 1"/>
                    <a:gd name="f478" fmla="*/ f370 f100 1"/>
                    <a:gd name="f479" fmla="*/ f371 f101 1"/>
                    <a:gd name="f480" fmla="*/ f372 f100 1"/>
                    <a:gd name="f481" fmla="*/ f373 f101 1"/>
                    <a:gd name="f482" fmla="*/ f374 f100 1"/>
                    <a:gd name="f483" fmla="*/ f375 f101 1"/>
                    <a:gd name="f484" fmla="*/ f376 f100 1"/>
                    <a:gd name="f485" fmla="*/ f377 f101 1"/>
                    <a:gd name="f486" fmla="*/ f378 f100 1"/>
                    <a:gd name="f487" fmla="*/ f379 f101 1"/>
                    <a:gd name="f488" fmla="*/ f380 f100 1"/>
                    <a:gd name="f489" fmla="*/ f381 f101 1"/>
                    <a:gd name="f490" fmla="*/ f382 f100 1"/>
                    <a:gd name="f491" fmla="*/ f383 f101 1"/>
                    <a:gd name="f492" fmla="*/ f384 f100 1"/>
                    <a:gd name="f493" fmla="*/ f385 f101 1"/>
                    <a:gd name="f494" fmla="*/ f386 f101 1"/>
                    <a:gd name="f495" fmla="*/ f387 f100 1"/>
                    <a:gd name="f496" fmla="*/ f388 f101 1"/>
                    <a:gd name="f497" fmla="*/ f389 f100 1"/>
                    <a:gd name="f498" fmla="*/ f390 f101 1"/>
                    <a:gd name="f499" fmla="*/ f391 f100 1"/>
                    <a:gd name="f500" fmla="*/ f392 f101 1"/>
                    <a:gd name="f501" fmla="*/ f393 f100 1"/>
                    <a:gd name="f502" fmla="*/ f394 f101 1"/>
                    <a:gd name="f503" fmla="*/ f395 f100 1"/>
                    <a:gd name="f504" fmla="*/ f396 f101 1"/>
                    <a:gd name="f505" fmla="*/ f397 f100 1"/>
                    <a:gd name="f506" fmla="*/ f398 f101 1"/>
                    <a:gd name="f507" fmla="*/ f399 f101 1"/>
                    <a:gd name="f508" fmla="*/ f400 f100 1"/>
                    <a:gd name="f509" fmla="*/ f401 f100 1"/>
                    <a:gd name="f510" fmla="*/ f402 f101 1"/>
                    <a:gd name="f511" fmla="*/ f403 f100 1"/>
                    <a:gd name="f512" fmla="*/ f404 f101 1"/>
                    <a:gd name="f513" fmla="*/ f405 f101 1"/>
                    <a:gd name="f514" fmla="*/ f406 f100 1"/>
                    <a:gd name="f515" fmla="*/ f407 f101 1"/>
                    <a:gd name="f516" fmla="*/ f408 f100 1"/>
                    <a:gd name="f517" fmla="*/ f409 f100 1"/>
                    <a:gd name="f518" fmla="*/ f410 f101 1"/>
                    <a:gd name="f519" fmla="*/ f411 f100 1"/>
                    <a:gd name="f520" fmla="*/ f412 f101 1"/>
                    <a:gd name="f521" fmla="*/ f413 f101 1"/>
                    <a:gd name="f522" fmla="*/ f414 f100 1"/>
                    <a:gd name="f523" fmla="*/ f415 f100 1"/>
                    <a:gd name="f524" fmla="*/ f416 f101 1"/>
                    <a:gd name="f525" fmla="*/ f417 f100 1"/>
                    <a:gd name="f526" fmla="*/ f418 f100 1"/>
                    <a:gd name="f527" fmla="*/ f419 f100 1"/>
                    <a:gd name="f528" fmla="*/ f420 f101 1"/>
                    <a:gd name="f529" fmla="*/ f421 f100 1"/>
                    <a:gd name="f530" fmla="*/ f422 f101 1"/>
                    <a:gd name="f531" fmla="*/ f423 f100 1"/>
                    <a:gd name="f532" fmla="*/ f424 f10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0">
                      <a:pos x="f429" y="f430"/>
                    </a:cxn>
                    <a:cxn ang="f320">
                      <a:pos x="f429" y="f430"/>
                    </a:cxn>
                    <a:cxn ang="f320">
                      <a:pos x="f431" y="f432"/>
                    </a:cxn>
                    <a:cxn ang="f320">
                      <a:pos x="f433" y="f434"/>
                    </a:cxn>
                    <a:cxn ang="f320">
                      <a:pos x="f435" y="f436"/>
                    </a:cxn>
                    <a:cxn ang="f320">
                      <a:pos x="f437" y="f438"/>
                    </a:cxn>
                    <a:cxn ang="f320">
                      <a:pos x="f439" y="f440"/>
                    </a:cxn>
                    <a:cxn ang="f320">
                      <a:pos x="f441" y="f442"/>
                    </a:cxn>
                    <a:cxn ang="f320">
                      <a:pos x="f443" y="f444"/>
                    </a:cxn>
                    <a:cxn ang="f320">
                      <a:pos x="f445" y="f446"/>
                    </a:cxn>
                    <a:cxn ang="f320">
                      <a:pos x="f447" y="f448"/>
                    </a:cxn>
                    <a:cxn ang="f320">
                      <a:pos x="f447" y="f448"/>
                    </a:cxn>
                    <a:cxn ang="f320">
                      <a:pos x="f449" y="f450"/>
                    </a:cxn>
                    <a:cxn ang="f320">
                      <a:pos x="f441" y="f451"/>
                    </a:cxn>
                    <a:cxn ang="f320">
                      <a:pos x="f452" y="f453"/>
                    </a:cxn>
                    <a:cxn ang="f320">
                      <a:pos x="f454" y="f455"/>
                    </a:cxn>
                    <a:cxn ang="f320">
                      <a:pos x="f456" y="f457"/>
                    </a:cxn>
                    <a:cxn ang="f320">
                      <a:pos x="f456" y="f457"/>
                    </a:cxn>
                    <a:cxn ang="f320">
                      <a:pos x="f458" y="f459"/>
                    </a:cxn>
                    <a:cxn ang="f320">
                      <a:pos x="f460" y="f461"/>
                    </a:cxn>
                    <a:cxn ang="f320">
                      <a:pos x="f462" y="f463"/>
                    </a:cxn>
                    <a:cxn ang="f320">
                      <a:pos x="f464" y="f463"/>
                    </a:cxn>
                    <a:cxn ang="f320">
                      <a:pos x="f465" y="f466"/>
                    </a:cxn>
                    <a:cxn ang="f320">
                      <a:pos x="f467" y="f468"/>
                    </a:cxn>
                    <a:cxn ang="f320">
                      <a:pos x="f467" y="f468"/>
                    </a:cxn>
                    <a:cxn ang="f320">
                      <a:pos x="f469" y="f470"/>
                    </a:cxn>
                    <a:cxn ang="f320">
                      <a:pos x="f471" y="f472"/>
                    </a:cxn>
                    <a:cxn ang="f320">
                      <a:pos x="f460" y="f473"/>
                    </a:cxn>
                    <a:cxn ang="f320">
                      <a:pos x="f474" y="f475"/>
                    </a:cxn>
                    <a:cxn ang="f320">
                      <a:pos x="f476" y="f477"/>
                    </a:cxn>
                    <a:cxn ang="f320">
                      <a:pos x="f476" y="f477"/>
                    </a:cxn>
                    <a:cxn ang="f320">
                      <a:pos x="f478" y="f479"/>
                    </a:cxn>
                    <a:cxn ang="f320">
                      <a:pos x="f480" y="f481"/>
                    </a:cxn>
                    <a:cxn ang="f320">
                      <a:pos x="f480" y="f481"/>
                    </a:cxn>
                    <a:cxn ang="f320">
                      <a:pos x="f482" y="f483"/>
                    </a:cxn>
                    <a:cxn ang="f320">
                      <a:pos x="f484" y="f485"/>
                    </a:cxn>
                    <a:cxn ang="f320">
                      <a:pos x="f486" y="f487"/>
                    </a:cxn>
                    <a:cxn ang="f320">
                      <a:pos x="f488" y="f489"/>
                    </a:cxn>
                    <a:cxn ang="f320">
                      <a:pos x="f490" y="f491"/>
                    </a:cxn>
                    <a:cxn ang="f320">
                      <a:pos x="f492" y="f493"/>
                    </a:cxn>
                    <a:cxn ang="f320">
                      <a:pos x="f490" y="f494"/>
                    </a:cxn>
                    <a:cxn ang="f320">
                      <a:pos x="f490" y="f494"/>
                    </a:cxn>
                    <a:cxn ang="f320">
                      <a:pos x="f495" y="f496"/>
                    </a:cxn>
                    <a:cxn ang="f320">
                      <a:pos x="f497" y="f498"/>
                    </a:cxn>
                    <a:cxn ang="f320">
                      <a:pos x="f499" y="f500"/>
                    </a:cxn>
                    <a:cxn ang="f320">
                      <a:pos x="f501" y="f502"/>
                    </a:cxn>
                    <a:cxn ang="f320">
                      <a:pos x="f503" y="f504"/>
                    </a:cxn>
                    <a:cxn ang="f320">
                      <a:pos x="f505" y="f506"/>
                    </a:cxn>
                    <a:cxn ang="f320">
                      <a:pos x="f505" y="f507"/>
                    </a:cxn>
                    <a:cxn ang="f320">
                      <a:pos x="f508" y="f473"/>
                    </a:cxn>
                    <a:cxn ang="f320">
                      <a:pos x="f509" y="f510"/>
                    </a:cxn>
                    <a:cxn ang="f320">
                      <a:pos x="f511" y="f512"/>
                    </a:cxn>
                    <a:cxn ang="f320">
                      <a:pos x="f511" y="f513"/>
                    </a:cxn>
                    <a:cxn ang="f320">
                      <a:pos x="f514" y="f515"/>
                    </a:cxn>
                    <a:cxn ang="f320">
                      <a:pos x="f516" y="f472"/>
                    </a:cxn>
                    <a:cxn ang="f320">
                      <a:pos x="f517" y="f518"/>
                    </a:cxn>
                    <a:cxn ang="f320">
                      <a:pos x="f519" y="f520"/>
                    </a:cxn>
                    <a:cxn ang="f320">
                      <a:pos x="f492" y="f521"/>
                    </a:cxn>
                    <a:cxn ang="f320">
                      <a:pos x="f522" y="f520"/>
                    </a:cxn>
                    <a:cxn ang="f320">
                      <a:pos x="f523" y="f524"/>
                    </a:cxn>
                    <a:cxn ang="f320">
                      <a:pos x="f525" y="f468"/>
                    </a:cxn>
                    <a:cxn ang="f320">
                      <a:pos x="f526" y="f524"/>
                    </a:cxn>
                    <a:cxn ang="f320">
                      <a:pos x="f527" y="f524"/>
                    </a:cxn>
                    <a:cxn ang="f320">
                      <a:pos x="f495" y="f528"/>
                    </a:cxn>
                    <a:cxn ang="f320">
                      <a:pos x="f514" y="f528"/>
                    </a:cxn>
                    <a:cxn ang="f320">
                      <a:pos x="f529" y="f530"/>
                    </a:cxn>
                    <a:cxn ang="f320">
                      <a:pos x="f531" y="f532"/>
                    </a:cxn>
                  </a:cxnLst>
                  <a:rect l="f425" t="f428" r="f426" b="f427"/>
                  <a:pathLst>
                    <a:path w="347663" h="514350">
                      <a:moveTo>
                        <a:pt x="f8" y="f9"/>
                      </a:moveTo>
                      <a:lnTo>
                        <a:pt x="f8" y="f9"/>
                      </a:lnTo>
                      <a:lnTo>
                        <a:pt x="f10" y="f11"/>
                      </a:lnTo>
                      <a:lnTo>
                        <a:pt x="f12" y="f5"/>
                      </a:lnTo>
                      <a:lnTo>
                        <a:pt x="f13" y="f14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19" y="f20"/>
                      </a:lnTo>
                      <a:lnTo>
                        <a:pt x="f21" y="f22"/>
                      </a:lnTo>
                      <a:lnTo>
                        <a:pt x="f23" y="f24"/>
                      </a:lnTo>
                      <a:lnTo>
                        <a:pt x="f25" y="f26"/>
                      </a:lnTo>
                      <a:lnTo>
                        <a:pt x="f25" y="f26"/>
                      </a:lnTo>
                      <a:lnTo>
                        <a:pt x="f6" y="f27"/>
                      </a:lnTo>
                      <a:lnTo>
                        <a:pt x="f19" y="f28"/>
                      </a:lnTo>
                      <a:lnTo>
                        <a:pt x="f29" y="f30"/>
                      </a:lnTo>
                      <a:lnTo>
                        <a:pt x="f31" y="f32"/>
                      </a:lnTo>
                      <a:lnTo>
                        <a:pt x="f33" y="f34"/>
                      </a:lnTo>
                      <a:lnTo>
                        <a:pt x="f33" y="f34"/>
                      </a:lnTo>
                      <a:lnTo>
                        <a:pt x="f35" y="f36"/>
                      </a:lnTo>
                      <a:lnTo>
                        <a:pt x="f37" y="f38"/>
                      </a:lnTo>
                      <a:lnTo>
                        <a:pt x="f39" y="f40"/>
                      </a:lnTo>
                      <a:lnTo>
                        <a:pt x="f41" y="f40"/>
                      </a:lnTo>
                      <a:lnTo>
                        <a:pt x="f42" y="f43"/>
                      </a:lnTo>
                      <a:lnTo>
                        <a:pt x="f44" y="f13"/>
                      </a:lnTo>
                      <a:lnTo>
                        <a:pt x="f44" y="f13"/>
                      </a:lnTo>
                      <a:lnTo>
                        <a:pt x="f45" y="f46"/>
                      </a:lnTo>
                      <a:lnTo>
                        <a:pt x="f47" y="f19"/>
                      </a:lnTo>
                      <a:lnTo>
                        <a:pt x="f37" y="f48"/>
                      </a:lnTo>
                      <a:lnTo>
                        <a:pt x="f49" y="f50"/>
                      </a:lnTo>
                      <a:lnTo>
                        <a:pt x="f51" y="f52"/>
                      </a:lnTo>
                      <a:lnTo>
                        <a:pt x="f51" y="f52"/>
                      </a:lnTo>
                      <a:lnTo>
                        <a:pt x="f53" y="f54"/>
                      </a:lnTo>
                      <a:lnTo>
                        <a:pt x="f28" y="f55"/>
                      </a:lnTo>
                      <a:lnTo>
                        <a:pt x="f28" y="f55"/>
                      </a:lnTo>
                      <a:lnTo>
                        <a:pt x="f56" y="f57"/>
                      </a:lnTo>
                      <a:lnTo>
                        <a:pt x="f58" y="f59"/>
                      </a:lnTo>
                      <a:lnTo>
                        <a:pt x="f60" y="f61"/>
                      </a:lnTo>
                      <a:lnTo>
                        <a:pt x="f62" y="f7"/>
                      </a:lnTo>
                      <a:lnTo>
                        <a:pt x="f63" y="f64"/>
                      </a:lnTo>
                      <a:lnTo>
                        <a:pt x="f65" y="f66"/>
                      </a:lnTo>
                      <a:lnTo>
                        <a:pt x="f63" y="f67"/>
                      </a:lnTo>
                      <a:lnTo>
                        <a:pt x="f63" y="f67"/>
                      </a:lnTo>
                      <a:lnTo>
                        <a:pt x="f68" y="f69"/>
                      </a:lnTo>
                      <a:lnTo>
                        <a:pt x="f70" y="f71"/>
                      </a:lnTo>
                      <a:lnTo>
                        <a:pt x="f72" y="f73"/>
                      </a:lnTo>
                      <a:lnTo>
                        <a:pt x="f74" y="f75"/>
                      </a:lnTo>
                      <a:lnTo>
                        <a:pt x="f16" y="f76"/>
                      </a:lnTo>
                      <a:lnTo>
                        <a:pt x="f77" y="f78"/>
                      </a:lnTo>
                      <a:lnTo>
                        <a:pt x="f77" y="f79"/>
                      </a:lnTo>
                      <a:lnTo>
                        <a:pt x="f5" y="f48"/>
                      </a:lnTo>
                      <a:lnTo>
                        <a:pt x="f80" y="f81"/>
                      </a:lnTo>
                      <a:lnTo>
                        <a:pt x="f82" y="f83"/>
                      </a:lnTo>
                      <a:lnTo>
                        <a:pt x="f82" y="f84"/>
                      </a:lnTo>
                      <a:lnTo>
                        <a:pt x="f85" y="f86"/>
                      </a:lnTo>
                      <a:lnTo>
                        <a:pt x="f87" y="f19"/>
                      </a:lnTo>
                      <a:lnTo>
                        <a:pt x="f22" y="f88"/>
                      </a:lnTo>
                      <a:lnTo>
                        <a:pt x="f89" y="f90"/>
                      </a:lnTo>
                      <a:lnTo>
                        <a:pt x="f65" y="f91"/>
                      </a:lnTo>
                      <a:lnTo>
                        <a:pt x="f92" y="f90"/>
                      </a:lnTo>
                      <a:lnTo>
                        <a:pt x="f93" y="f94"/>
                      </a:lnTo>
                      <a:lnTo>
                        <a:pt x="f95" y="f13"/>
                      </a:lnTo>
                      <a:lnTo>
                        <a:pt x="f18" y="f94"/>
                      </a:lnTo>
                      <a:lnTo>
                        <a:pt x="f96" y="f94"/>
                      </a:lnTo>
                      <a:lnTo>
                        <a:pt x="f68" y="f33"/>
                      </a:lnTo>
                      <a:lnTo>
                        <a:pt x="f85" y="f33"/>
                      </a:lnTo>
                      <a:lnTo>
                        <a:pt x="f97" y="f98"/>
                      </a:lnTo>
                      <a:lnTo>
                        <a:pt x="f14" y="f89"/>
                      </a:lnTo>
                    </a:path>
                  </a:pathLst>
                </a:custGeom>
                <a:noFill/>
                <a:ln w="6345" cap="flat">
                  <a:solidFill>
                    <a:srgbClr val="D1D1D1"/>
                  </a:solidFill>
                  <a:prstDash val="solid"/>
                  <a:round/>
                </a:ln>
              </p:spPr>
              <p:txBody>
                <a:bodyPr vert="horz" wrap="square" lIns="0" tIns="0" rIns="0" bIns="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sv-S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  <p:sp>
              <p:nvSpPr>
                <p:cNvPr id="45" name="Frihandsfigur 52">
                  <a:extLst>
                    <a:ext uri="{FF2B5EF4-FFF2-40B4-BE49-F238E27FC236}">
                      <a16:creationId xmlns:a16="http://schemas.microsoft.com/office/drawing/2014/main" id="{6EB34C4A-C95E-93A5-BCAA-DEBDB29264D4}"/>
                    </a:ext>
                  </a:extLst>
                </p:cNvPr>
                <p:cNvSpPr/>
                <p:nvPr/>
              </p:nvSpPr>
              <p:spPr>
                <a:xfrm>
                  <a:off x="10228487" y="4848770"/>
                  <a:ext cx="122282" cy="122282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88106"/>
                    <a:gd name="f7" fmla="val 88107"/>
                    <a:gd name="f8" fmla="val 9525"/>
                    <a:gd name="f9" fmla="val 23813"/>
                    <a:gd name="f10" fmla="val 11113"/>
                    <a:gd name="f11" fmla="val 21432"/>
                    <a:gd name="f12" fmla="val 12527"/>
                    <a:gd name="f13" fmla="val 17370"/>
                    <a:gd name="f14" fmla="val 14288"/>
                    <a:gd name="f15" fmla="val 15708"/>
                    <a:gd name="f16" fmla="val 11803"/>
                    <a:gd name="f17" fmla="val 17770"/>
                    <a:gd name="f18" fmla="val 9704"/>
                    <a:gd name="f19" fmla="val 19050"/>
                    <a:gd name="f20" fmla="val 7144"/>
                    <a:gd name="f21" fmla="val 20172"/>
                    <a:gd name="f22" fmla="val 4899"/>
                    <a:gd name="f23" fmla="val 20637"/>
                    <a:gd name="f24" fmla="val 2381"/>
                    <a:gd name="f25" fmla="val 21431"/>
                    <a:gd name="f26" fmla="val 25400"/>
                    <a:gd name="f27" fmla="val 794"/>
                    <a:gd name="f28" fmla="val 29411"/>
                    <a:gd name="f29" fmla="val 1400"/>
                    <a:gd name="f30" fmla="val 33338"/>
                    <a:gd name="f31" fmla="val 2382"/>
                    <a:gd name="f32" fmla="val 35773"/>
                    <a:gd name="f33" fmla="val 2991"/>
                    <a:gd name="f34" fmla="val 39462"/>
                    <a:gd name="f35" fmla="val 2470"/>
                    <a:gd name="f36" fmla="val 40481"/>
                    <a:gd name="f37" fmla="val 4763"/>
                    <a:gd name="f38" fmla="val 43080"/>
                    <a:gd name="f39" fmla="val 10611"/>
                    <a:gd name="f40" fmla="val 42069"/>
                    <a:gd name="f41" fmla="val 17463"/>
                    <a:gd name="f42" fmla="val 42863"/>
                    <a:gd name="f43" fmla="val 46832"/>
                    <a:gd name="f44" fmla="val 23019"/>
                    <a:gd name="f45" fmla="val 50843"/>
                    <a:gd name="f46" fmla="val 22414"/>
                    <a:gd name="f47" fmla="val 54769"/>
                    <a:gd name="f48" fmla="val 57204"/>
                    <a:gd name="f49" fmla="val 20823"/>
                    <a:gd name="f50" fmla="val 59403"/>
                    <a:gd name="f51" fmla="val 61913"/>
                    <a:gd name="f52" fmla="val 65186"/>
                    <a:gd name="f53" fmla="val 68263"/>
                    <a:gd name="f54" fmla="val 20638"/>
                    <a:gd name="f55" fmla="val 71438"/>
                    <a:gd name="f56" fmla="val 73819"/>
                    <a:gd name="f57" fmla="val 76021"/>
                    <a:gd name="f58" fmla="val 24914"/>
                    <a:gd name="f59" fmla="val 78581"/>
                    <a:gd name="f60" fmla="val 26194"/>
                    <a:gd name="f61" fmla="val 80826"/>
                    <a:gd name="f62" fmla="val 27316"/>
                    <a:gd name="f63" fmla="val 83950"/>
                    <a:gd name="f64" fmla="val 26800"/>
                    <a:gd name="f65" fmla="val 85725"/>
                    <a:gd name="f66" fmla="val 28575"/>
                    <a:gd name="f67" fmla="val 87500"/>
                    <a:gd name="f68" fmla="val 30350"/>
                    <a:gd name="f69" fmla="val 87312"/>
                    <a:gd name="f70" fmla="val 35719"/>
                    <a:gd name="f71" fmla="val 84931"/>
                    <a:gd name="f72" fmla="val 36513"/>
                    <a:gd name="f73" fmla="val 81095"/>
                    <a:gd name="f74" fmla="val 36005"/>
                    <a:gd name="f75" fmla="val 38100"/>
                    <a:gd name="f76" fmla="val 71913"/>
                    <a:gd name="f77" fmla="val 43657"/>
                    <a:gd name="f78" fmla="val 73366"/>
                    <a:gd name="f79" fmla="val 50538"/>
                    <a:gd name="f80" fmla="val 76200"/>
                    <a:gd name="f81" fmla="val 57150"/>
                    <a:gd name="f82" fmla="val 77327"/>
                    <a:gd name="f83" fmla="val 59781"/>
                    <a:gd name="f84" fmla="val 79375"/>
                    <a:gd name="f85" fmla="val 80963"/>
                    <a:gd name="f86" fmla="val 64294"/>
                    <a:gd name="f87" fmla="val 79786"/>
                    <a:gd name="f88" fmla="val 74887"/>
                    <a:gd name="f89" fmla="val 84882"/>
                    <a:gd name="f90" fmla="val 68165"/>
                    <a:gd name="f91" fmla="val 65088"/>
                    <a:gd name="f92" fmla="val 86519"/>
                    <a:gd name="f93" fmla="val 59532"/>
                    <a:gd name="f94" fmla="val 84138"/>
                    <a:gd name="f95" fmla="val 57329"/>
                    <a:gd name="f96" fmla="val 82243"/>
                    <a:gd name="f97" fmla="val 52524"/>
                    <a:gd name="f98" fmla="val 79841"/>
                    <a:gd name="f99" fmla="val 50071"/>
                    <a:gd name="f100" fmla="val 79146"/>
                    <a:gd name="f101" fmla="val 47625"/>
                    <a:gd name="f102" fmla="val 78582"/>
                    <a:gd name="f103" fmla="val 39738"/>
                    <a:gd name="f104" fmla="val 76762"/>
                    <a:gd name="f105" fmla="val 31750"/>
                    <a:gd name="f106" fmla="val 75407"/>
                    <a:gd name="f107" fmla="val 17879"/>
                    <a:gd name="f108" fmla="val 69369"/>
                    <a:gd name="f109" fmla="val 12249"/>
                    <a:gd name="f110" fmla="val 66797"/>
                    <a:gd name="f111" fmla="val 3777"/>
                    <a:gd name="f112" fmla="val 44206"/>
                    <a:gd name="f113" fmla="val 12766"/>
                    <a:gd name="f114" fmla="val 49499"/>
                    <a:gd name="f115" fmla="val 45244"/>
                    <a:gd name="f116" fmla="val 1507"/>
                    <a:gd name="f117" fmla="val 39215"/>
                    <a:gd name="f118" fmla="val 2483"/>
                    <a:gd name="f119" fmla="val 34274"/>
                    <a:gd name="f120" fmla="val 5422"/>
                    <a:gd name="f121" fmla="val 26927"/>
                    <a:gd name="f122" fmla="val 7938"/>
                    <a:gd name="f123" fmla="+- 0 0 -90"/>
                    <a:gd name="f124" fmla="*/ f3 1 88106"/>
                    <a:gd name="f125" fmla="*/ f4 1 88107"/>
                    <a:gd name="f126" fmla="+- f7 0 f5"/>
                    <a:gd name="f127" fmla="+- f6 0 f5"/>
                    <a:gd name="f128" fmla="*/ f123 f0 1"/>
                    <a:gd name="f129" fmla="*/ f127 1 88106"/>
                    <a:gd name="f130" fmla="*/ f126 1 88107"/>
                    <a:gd name="f131" fmla="*/ 9525 f127 1"/>
                    <a:gd name="f132" fmla="*/ 23813 f126 1"/>
                    <a:gd name="f133" fmla="*/ 14288 f127 1"/>
                    <a:gd name="f134" fmla="*/ 14288 f126 1"/>
                    <a:gd name="f135" fmla="*/ 19050 f127 1"/>
                    <a:gd name="f136" fmla="*/ 7144 f126 1"/>
                    <a:gd name="f137" fmla="*/ 21431 f127 1"/>
                    <a:gd name="f138" fmla="*/ 0 f126 1"/>
                    <a:gd name="f139" fmla="*/ 33338 f127 1"/>
                    <a:gd name="f140" fmla="*/ 2382 f126 1"/>
                    <a:gd name="f141" fmla="*/ 40481 f127 1"/>
                    <a:gd name="f142" fmla="*/ 4763 f126 1"/>
                    <a:gd name="f143" fmla="*/ 42863 f127 1"/>
                    <a:gd name="f144" fmla="*/ 54769 f127 1"/>
                    <a:gd name="f145" fmla="*/ 21432 f126 1"/>
                    <a:gd name="f146" fmla="*/ 61913 f127 1"/>
                    <a:gd name="f147" fmla="*/ 19050 f126 1"/>
                    <a:gd name="f148" fmla="*/ 71438 f127 1"/>
                    <a:gd name="f149" fmla="*/ 78581 f127 1"/>
                    <a:gd name="f150" fmla="*/ 26194 f126 1"/>
                    <a:gd name="f151" fmla="*/ 85725 f127 1"/>
                    <a:gd name="f152" fmla="*/ 28575 f126 1"/>
                    <a:gd name="f153" fmla="*/ 88106 f127 1"/>
                    <a:gd name="f154" fmla="*/ 35719 f126 1"/>
                    <a:gd name="f155" fmla="*/ 38100 f126 1"/>
                    <a:gd name="f156" fmla="*/ 76200 f127 1"/>
                    <a:gd name="f157" fmla="*/ 57150 f126 1"/>
                    <a:gd name="f158" fmla="*/ 80963 f127 1"/>
                    <a:gd name="f159" fmla="*/ 64294 f126 1"/>
                    <a:gd name="f160" fmla="*/ 88107 f126 1"/>
                    <a:gd name="f161" fmla="*/ 85725 f126 1"/>
                    <a:gd name="f162" fmla="*/ 80963 f126 1"/>
                    <a:gd name="f163" fmla="*/ 47625 f127 1"/>
                    <a:gd name="f164" fmla="*/ 78582 f126 1"/>
                    <a:gd name="f165" fmla="*/ 23813 f127 1"/>
                    <a:gd name="f166" fmla="*/ 73819 f126 1"/>
                    <a:gd name="f167" fmla="*/ 59532 f126 1"/>
                    <a:gd name="f168" fmla="*/ 0 f127 1"/>
                    <a:gd name="f169" fmla="*/ 45244 f126 1"/>
                    <a:gd name="f170" fmla="*/ 4763 f127 1"/>
                    <a:gd name="f171" fmla="*/ f128 1 f2"/>
                    <a:gd name="f172" fmla="*/ f131 1 88106"/>
                    <a:gd name="f173" fmla="*/ f132 1 88107"/>
                    <a:gd name="f174" fmla="*/ f133 1 88106"/>
                    <a:gd name="f175" fmla="*/ f134 1 88107"/>
                    <a:gd name="f176" fmla="*/ f135 1 88106"/>
                    <a:gd name="f177" fmla="*/ f136 1 88107"/>
                    <a:gd name="f178" fmla="*/ f137 1 88106"/>
                    <a:gd name="f179" fmla="*/ f138 1 88107"/>
                    <a:gd name="f180" fmla="*/ f139 1 88106"/>
                    <a:gd name="f181" fmla="*/ f140 1 88107"/>
                    <a:gd name="f182" fmla="*/ f141 1 88106"/>
                    <a:gd name="f183" fmla="*/ f142 1 88107"/>
                    <a:gd name="f184" fmla="*/ f143 1 88106"/>
                    <a:gd name="f185" fmla="*/ f144 1 88106"/>
                    <a:gd name="f186" fmla="*/ f145 1 88107"/>
                    <a:gd name="f187" fmla="*/ f146 1 88106"/>
                    <a:gd name="f188" fmla="*/ f147 1 88107"/>
                    <a:gd name="f189" fmla="*/ f148 1 88106"/>
                    <a:gd name="f190" fmla="*/ f149 1 88106"/>
                    <a:gd name="f191" fmla="*/ f150 1 88107"/>
                    <a:gd name="f192" fmla="*/ f151 1 88106"/>
                    <a:gd name="f193" fmla="*/ f152 1 88107"/>
                    <a:gd name="f194" fmla="*/ f153 1 88106"/>
                    <a:gd name="f195" fmla="*/ f154 1 88107"/>
                    <a:gd name="f196" fmla="*/ f155 1 88107"/>
                    <a:gd name="f197" fmla="*/ f156 1 88106"/>
                    <a:gd name="f198" fmla="*/ f157 1 88107"/>
                    <a:gd name="f199" fmla="*/ f158 1 88106"/>
                    <a:gd name="f200" fmla="*/ f159 1 88107"/>
                    <a:gd name="f201" fmla="*/ f160 1 88107"/>
                    <a:gd name="f202" fmla="*/ f161 1 88107"/>
                    <a:gd name="f203" fmla="*/ f162 1 88107"/>
                    <a:gd name="f204" fmla="*/ f163 1 88106"/>
                    <a:gd name="f205" fmla="*/ f164 1 88107"/>
                    <a:gd name="f206" fmla="*/ f165 1 88106"/>
                    <a:gd name="f207" fmla="*/ f166 1 88107"/>
                    <a:gd name="f208" fmla="*/ f167 1 88107"/>
                    <a:gd name="f209" fmla="*/ f168 1 88106"/>
                    <a:gd name="f210" fmla="*/ f169 1 88107"/>
                    <a:gd name="f211" fmla="*/ f170 1 88106"/>
                    <a:gd name="f212" fmla="*/ f5 1 f129"/>
                    <a:gd name="f213" fmla="*/ f6 1 f129"/>
                    <a:gd name="f214" fmla="*/ f5 1 f130"/>
                    <a:gd name="f215" fmla="*/ f7 1 f130"/>
                    <a:gd name="f216" fmla="+- f171 0 f1"/>
                    <a:gd name="f217" fmla="*/ f172 1 f129"/>
                    <a:gd name="f218" fmla="*/ f173 1 f130"/>
                    <a:gd name="f219" fmla="*/ f174 1 f129"/>
                    <a:gd name="f220" fmla="*/ f175 1 f130"/>
                    <a:gd name="f221" fmla="*/ f176 1 f129"/>
                    <a:gd name="f222" fmla="*/ f177 1 f130"/>
                    <a:gd name="f223" fmla="*/ f178 1 f129"/>
                    <a:gd name="f224" fmla="*/ f179 1 f130"/>
                    <a:gd name="f225" fmla="*/ f180 1 f129"/>
                    <a:gd name="f226" fmla="*/ f181 1 f130"/>
                    <a:gd name="f227" fmla="*/ f182 1 f129"/>
                    <a:gd name="f228" fmla="*/ f183 1 f130"/>
                    <a:gd name="f229" fmla="*/ f184 1 f129"/>
                    <a:gd name="f230" fmla="*/ f185 1 f129"/>
                    <a:gd name="f231" fmla="*/ f186 1 f130"/>
                    <a:gd name="f232" fmla="*/ f187 1 f129"/>
                    <a:gd name="f233" fmla="*/ f188 1 f130"/>
                    <a:gd name="f234" fmla="*/ f189 1 f129"/>
                    <a:gd name="f235" fmla="*/ f190 1 f129"/>
                    <a:gd name="f236" fmla="*/ f191 1 f130"/>
                    <a:gd name="f237" fmla="*/ f192 1 f129"/>
                    <a:gd name="f238" fmla="*/ f193 1 f130"/>
                    <a:gd name="f239" fmla="*/ f194 1 f129"/>
                    <a:gd name="f240" fmla="*/ f195 1 f130"/>
                    <a:gd name="f241" fmla="*/ f196 1 f130"/>
                    <a:gd name="f242" fmla="*/ f197 1 f129"/>
                    <a:gd name="f243" fmla="*/ f198 1 f130"/>
                    <a:gd name="f244" fmla="*/ f199 1 f129"/>
                    <a:gd name="f245" fmla="*/ f200 1 f130"/>
                    <a:gd name="f246" fmla="*/ f201 1 f130"/>
                    <a:gd name="f247" fmla="*/ f202 1 f130"/>
                    <a:gd name="f248" fmla="*/ f203 1 f130"/>
                    <a:gd name="f249" fmla="*/ f204 1 f129"/>
                    <a:gd name="f250" fmla="*/ f205 1 f130"/>
                    <a:gd name="f251" fmla="*/ f206 1 f129"/>
                    <a:gd name="f252" fmla="*/ f207 1 f130"/>
                    <a:gd name="f253" fmla="*/ f208 1 f130"/>
                    <a:gd name="f254" fmla="*/ f209 1 f129"/>
                    <a:gd name="f255" fmla="*/ f210 1 f130"/>
                    <a:gd name="f256" fmla="*/ f211 1 f129"/>
                    <a:gd name="f257" fmla="*/ f212 f124 1"/>
                    <a:gd name="f258" fmla="*/ f213 f124 1"/>
                    <a:gd name="f259" fmla="*/ f215 f125 1"/>
                    <a:gd name="f260" fmla="*/ f214 f125 1"/>
                    <a:gd name="f261" fmla="*/ f217 f124 1"/>
                    <a:gd name="f262" fmla="*/ f218 f125 1"/>
                    <a:gd name="f263" fmla="*/ f219 f124 1"/>
                    <a:gd name="f264" fmla="*/ f220 f125 1"/>
                    <a:gd name="f265" fmla="*/ f221 f124 1"/>
                    <a:gd name="f266" fmla="*/ f222 f125 1"/>
                    <a:gd name="f267" fmla="*/ f223 f124 1"/>
                    <a:gd name="f268" fmla="*/ f224 f125 1"/>
                    <a:gd name="f269" fmla="*/ f225 f124 1"/>
                    <a:gd name="f270" fmla="*/ f226 f125 1"/>
                    <a:gd name="f271" fmla="*/ f227 f124 1"/>
                    <a:gd name="f272" fmla="*/ f228 f125 1"/>
                    <a:gd name="f273" fmla="*/ f229 f124 1"/>
                    <a:gd name="f274" fmla="*/ f230 f124 1"/>
                    <a:gd name="f275" fmla="*/ f231 f125 1"/>
                    <a:gd name="f276" fmla="*/ f232 f124 1"/>
                    <a:gd name="f277" fmla="*/ f233 f125 1"/>
                    <a:gd name="f278" fmla="*/ f234 f124 1"/>
                    <a:gd name="f279" fmla="*/ f235 f124 1"/>
                    <a:gd name="f280" fmla="*/ f236 f125 1"/>
                    <a:gd name="f281" fmla="*/ f237 f124 1"/>
                    <a:gd name="f282" fmla="*/ f238 f125 1"/>
                    <a:gd name="f283" fmla="*/ f239 f124 1"/>
                    <a:gd name="f284" fmla="*/ f240 f125 1"/>
                    <a:gd name="f285" fmla="*/ f241 f125 1"/>
                    <a:gd name="f286" fmla="*/ f242 f124 1"/>
                    <a:gd name="f287" fmla="*/ f243 f125 1"/>
                    <a:gd name="f288" fmla="*/ f244 f124 1"/>
                    <a:gd name="f289" fmla="*/ f245 f125 1"/>
                    <a:gd name="f290" fmla="*/ f246 f125 1"/>
                    <a:gd name="f291" fmla="*/ f247 f125 1"/>
                    <a:gd name="f292" fmla="*/ f248 f125 1"/>
                    <a:gd name="f293" fmla="*/ f249 f124 1"/>
                    <a:gd name="f294" fmla="*/ f250 f125 1"/>
                    <a:gd name="f295" fmla="*/ f251 f124 1"/>
                    <a:gd name="f296" fmla="*/ f252 f125 1"/>
                    <a:gd name="f297" fmla="*/ f253 f125 1"/>
                    <a:gd name="f298" fmla="*/ f254 f124 1"/>
                    <a:gd name="f299" fmla="*/ f255 f125 1"/>
                    <a:gd name="f300" fmla="*/ f256 f1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16">
                      <a:pos x="f261" y="f262"/>
                    </a:cxn>
                    <a:cxn ang="f216">
                      <a:pos x="f263" y="f264"/>
                    </a:cxn>
                    <a:cxn ang="f216">
                      <a:pos x="f265" y="f266"/>
                    </a:cxn>
                    <a:cxn ang="f216">
                      <a:pos x="f267" y="f268"/>
                    </a:cxn>
                    <a:cxn ang="f216">
                      <a:pos x="f269" y="f270"/>
                    </a:cxn>
                    <a:cxn ang="f216">
                      <a:pos x="f271" y="f272"/>
                    </a:cxn>
                    <a:cxn ang="f216">
                      <a:pos x="f273" y="f262"/>
                    </a:cxn>
                    <a:cxn ang="f216">
                      <a:pos x="f274" y="f275"/>
                    </a:cxn>
                    <a:cxn ang="f216">
                      <a:pos x="f276" y="f277"/>
                    </a:cxn>
                    <a:cxn ang="f216">
                      <a:pos x="f278" y="f275"/>
                    </a:cxn>
                    <a:cxn ang="f216">
                      <a:pos x="f279" y="f280"/>
                    </a:cxn>
                    <a:cxn ang="f216">
                      <a:pos x="f281" y="f282"/>
                    </a:cxn>
                    <a:cxn ang="f216">
                      <a:pos x="f283" y="f284"/>
                    </a:cxn>
                    <a:cxn ang="f216">
                      <a:pos x="f279" y="f285"/>
                    </a:cxn>
                    <a:cxn ang="f216">
                      <a:pos x="f286" y="f287"/>
                    </a:cxn>
                    <a:cxn ang="f216">
                      <a:pos x="f288" y="f289"/>
                    </a:cxn>
                    <a:cxn ang="f216">
                      <a:pos x="f278" y="f290"/>
                    </a:cxn>
                    <a:cxn ang="f216">
                      <a:pos x="f276" y="f291"/>
                    </a:cxn>
                    <a:cxn ang="f216">
                      <a:pos x="f274" y="f292"/>
                    </a:cxn>
                    <a:cxn ang="f216">
                      <a:pos x="f293" y="f294"/>
                    </a:cxn>
                    <a:cxn ang="f216">
                      <a:pos x="f295" y="f296"/>
                    </a:cxn>
                    <a:cxn ang="f216">
                      <a:pos x="f261" y="f297"/>
                    </a:cxn>
                    <a:cxn ang="f216">
                      <a:pos x="f298" y="f299"/>
                    </a:cxn>
                    <a:cxn ang="f216">
                      <a:pos x="f300" y="f282"/>
                    </a:cxn>
                    <a:cxn ang="f216">
                      <a:pos x="f261" y="f262"/>
                    </a:cxn>
                  </a:cxnLst>
                  <a:rect l="f257" t="f260" r="f258" b="f259"/>
                  <a:pathLst>
                    <a:path w="88106" h="88107">
                      <a:moveTo>
                        <a:pt x="f8" y="f9"/>
                      </a:moveTo>
                      <a:cubicBezTo>
                        <a:pt x="f10" y="f11"/>
                        <a:pt x="f12" y="f13"/>
                        <a:pt x="f14" y="f14"/>
                      </a:cubicBezTo>
                      <a:cubicBezTo>
                        <a:pt x="f15" y="f16"/>
                        <a:pt x="f17" y="f18"/>
                        <a:pt x="f19" y="f20"/>
                      </a:cubicBezTo>
                      <a:cubicBezTo>
                        <a:pt x="f21" y="f22"/>
                        <a:pt x="f23" y="f24"/>
                        <a:pt x="f25" y="f5"/>
                      </a:cubicBezTo>
                      <a:cubicBezTo>
                        <a:pt x="f26" y="f27"/>
                        <a:pt x="f28" y="f29"/>
                        <a:pt x="f30" y="f31"/>
                      </a:cubicBezTo>
                      <a:cubicBezTo>
                        <a:pt x="f32" y="f33"/>
                        <a:pt x="f34" y="f35"/>
                        <a:pt x="f36" y="f37"/>
                      </a:cubicBezTo>
                      <a:cubicBezTo>
                        <a:pt x="f38" y="f39"/>
                        <a:pt x="f40" y="f41"/>
                        <a:pt x="f42" y="f9"/>
                      </a:cubicBezTo>
                      <a:cubicBezTo>
                        <a:pt x="f43" y="f44"/>
                        <a:pt x="f45" y="f46"/>
                        <a:pt x="f47" y="f11"/>
                      </a:cubicBezTo>
                      <a:cubicBezTo>
                        <a:pt x="f48" y="f49"/>
                        <a:pt x="f50" y="f19"/>
                        <a:pt x="f51" y="f19"/>
                      </a:cubicBezTo>
                      <a:cubicBezTo>
                        <a:pt x="f52" y="f19"/>
                        <a:pt x="f53" y="f54"/>
                        <a:pt x="f55" y="f11"/>
                      </a:cubicBezTo>
                      <a:cubicBezTo>
                        <a:pt x="f56" y="f44"/>
                        <a:pt x="f57" y="f58"/>
                        <a:pt x="f59" y="f60"/>
                      </a:cubicBezTo>
                      <a:cubicBezTo>
                        <a:pt x="f61" y="f62"/>
                        <a:pt x="f63" y="f64"/>
                        <a:pt x="f65" y="f66"/>
                      </a:cubicBezTo>
                      <a:cubicBezTo>
                        <a:pt x="f67" y="f68"/>
                        <a:pt x="f69" y="f30"/>
                        <a:pt x="f6" y="f70"/>
                      </a:cubicBezTo>
                      <a:cubicBezTo>
                        <a:pt x="f71" y="f72"/>
                        <a:pt x="f73" y="f74"/>
                        <a:pt x="f59" y="f75"/>
                      </a:cubicBezTo>
                      <a:cubicBezTo>
                        <a:pt x="f76" y="f77"/>
                        <a:pt x="f78" y="f79"/>
                        <a:pt x="f80" y="f81"/>
                      </a:cubicBezTo>
                      <a:cubicBezTo>
                        <a:pt x="f82" y="f83"/>
                        <a:pt x="f84" y="f51"/>
                        <a:pt x="f85" y="f86"/>
                      </a:cubicBezTo>
                      <a:cubicBezTo>
                        <a:pt x="f87" y="f88"/>
                        <a:pt x="f89" y="f7"/>
                        <a:pt x="f55" y="f7"/>
                      </a:cubicBezTo>
                      <a:cubicBezTo>
                        <a:pt x="f90" y="f7"/>
                        <a:pt x="f91" y="f92"/>
                        <a:pt x="f51" y="f65"/>
                      </a:cubicBezTo>
                      <a:cubicBezTo>
                        <a:pt x="f93" y="f94"/>
                        <a:pt x="f95" y="f96"/>
                        <a:pt x="f47" y="f85"/>
                      </a:cubicBezTo>
                      <a:cubicBezTo>
                        <a:pt x="f97" y="f98"/>
                        <a:pt x="f99" y="f100"/>
                        <a:pt x="f101" y="f102"/>
                      </a:cubicBezTo>
                      <a:cubicBezTo>
                        <a:pt x="f103" y="f104"/>
                        <a:pt x="f105" y="f106"/>
                        <a:pt x="f9" y="f56"/>
                      </a:cubicBezTo>
                      <a:cubicBezTo>
                        <a:pt x="f107" y="f108"/>
                        <a:pt x="f109" y="f110"/>
                        <a:pt x="f8" y="f93"/>
                      </a:cubicBezTo>
                      <a:cubicBezTo>
                        <a:pt x="f111" y="f112"/>
                        <a:pt x="f113" y="f114"/>
                        <a:pt x="f5" y="f115"/>
                      </a:cubicBezTo>
                      <a:cubicBezTo>
                        <a:pt x="f116" y="f117"/>
                        <a:pt x="f118" y="f119"/>
                        <a:pt x="f37" y="f66"/>
                      </a:cubicBezTo>
                      <a:cubicBezTo>
                        <a:pt x="f120" y="f121"/>
                        <a:pt x="f122" y="f60"/>
                        <a:pt x="f8" y="f9"/>
                      </a:cubicBezTo>
                      <a:close/>
                    </a:path>
                  </a:pathLst>
                </a:custGeom>
                <a:solidFill>
                  <a:srgbClr val="F2F2F2"/>
                </a:solidFill>
                <a:ln w="6345" cap="flat">
                  <a:solidFill>
                    <a:srgbClr val="D1D1D1"/>
                  </a:solidFill>
                  <a:prstDash val="solid"/>
                  <a:round/>
                </a:ln>
              </p:spPr>
              <p:txBody>
                <a:bodyPr vert="horz" wrap="square" lIns="0" tIns="0" rIns="0" bIns="0" anchor="ctr" anchorCtr="0" compatLnSpc="1">
                  <a:noAutofit/>
                </a:bodyPr>
                <a:lstStyle/>
                <a:p>
                  <a:pPr marL="0" marR="0" lvl="0" indent="0" algn="l" defTabSz="91440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sv-SE" sz="1800" b="0" i="0" u="none" strike="noStrike" kern="1200" cap="none" spc="0" baseline="0">
                    <a:solidFill>
                      <a:srgbClr val="000000"/>
                    </a:solidFill>
                    <a:uFillTx/>
                    <a:latin typeface="Arial"/>
                  </a:endParaRPr>
                </a:p>
              </p:txBody>
            </p:sp>
          </p:grpSp>
          <p:sp>
            <p:nvSpPr>
              <p:cNvPr id="46" name="Frihandsfigur 41">
                <a:extLst>
                  <a:ext uri="{FF2B5EF4-FFF2-40B4-BE49-F238E27FC236}">
                    <a16:creationId xmlns:a16="http://schemas.microsoft.com/office/drawing/2014/main" id="{3540D4E3-D7A3-C6B3-A7C0-26CC38AA6866}"/>
                  </a:ext>
                </a:extLst>
              </p:cNvPr>
              <p:cNvSpPr/>
              <p:nvPr/>
            </p:nvSpPr>
            <p:spPr>
              <a:xfrm>
                <a:off x="9673254" y="4243959"/>
                <a:ext cx="601510" cy="5882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33388"/>
                  <a:gd name="f7" fmla="val 423862"/>
                  <a:gd name="f8" fmla="val 169069"/>
                  <a:gd name="f9" fmla="val 14287"/>
                  <a:gd name="f10" fmla="val 254794"/>
                  <a:gd name="f11" fmla="val 26193"/>
                  <a:gd name="f12" fmla="val 266700"/>
                  <a:gd name="f13" fmla="val 47625"/>
                  <a:gd name="f14" fmla="val 280988"/>
                  <a:gd name="f15" fmla="val 35718"/>
                  <a:gd name="f16" fmla="val 285750"/>
                  <a:gd name="f17" fmla="val 16668"/>
                  <a:gd name="f18" fmla="val 316706"/>
                  <a:gd name="f19" fmla="val 19050"/>
                  <a:gd name="f20" fmla="val 323850"/>
                  <a:gd name="f21" fmla="val 52387"/>
                  <a:gd name="f22" fmla="val 371475"/>
                  <a:gd name="f23" fmla="val 100012"/>
                  <a:gd name="f24" fmla="val 402431"/>
                  <a:gd name="f25" fmla="val 73818"/>
                  <a:gd name="f26" fmla="val 390525"/>
                  <a:gd name="f27" fmla="val 59531"/>
                  <a:gd name="f28" fmla="val 392906"/>
                  <a:gd name="f29" fmla="val 40481"/>
                  <a:gd name="f30" fmla="val 411956"/>
                  <a:gd name="f31" fmla="val 50006"/>
                  <a:gd name="f32" fmla="val 80962"/>
                  <a:gd name="f33" fmla="val 109537"/>
                  <a:gd name="f34" fmla="val 416719"/>
                  <a:gd name="f35" fmla="val 128587"/>
                  <a:gd name="f36" fmla="val 431006"/>
                  <a:gd name="f37" fmla="val 147637"/>
                  <a:gd name="f38" fmla="val 176212"/>
                  <a:gd name="f39" fmla="val 421481"/>
                  <a:gd name="f40" fmla="val 200025"/>
                  <a:gd name="f41" fmla="val 400050"/>
                  <a:gd name="f42" fmla="val 216693"/>
                  <a:gd name="f43" fmla="val 404813"/>
                  <a:gd name="f44" fmla="val 235743"/>
                  <a:gd name="f45" fmla="val 290512"/>
                  <a:gd name="f46" fmla="val 304800"/>
                  <a:gd name="f47" fmla="val 352425"/>
                  <a:gd name="f48" fmla="val 364331"/>
                  <a:gd name="f49" fmla="val 330993"/>
                  <a:gd name="f50" fmla="val 297656"/>
                  <a:gd name="f51" fmla="val 271463"/>
                  <a:gd name="f52" fmla="val 350043"/>
                  <a:gd name="f53" fmla="val 252413"/>
                  <a:gd name="f54" fmla="val 376237"/>
                  <a:gd name="f55" fmla="val 259556"/>
                  <a:gd name="f56" fmla="val 247650"/>
                  <a:gd name="f57" fmla="val 409575"/>
                  <a:gd name="f58" fmla="val 228600"/>
                  <a:gd name="f59" fmla="val 209550"/>
                  <a:gd name="f60" fmla="val 173831"/>
                  <a:gd name="f61" fmla="val 397668"/>
                  <a:gd name="f62" fmla="val 142875"/>
                  <a:gd name="f63" fmla="val 104775"/>
                  <a:gd name="f64" fmla="val 378618"/>
                  <a:gd name="f65" fmla="val 302418"/>
                  <a:gd name="f66" fmla="val 161925"/>
                  <a:gd name="f67" fmla="+- 0 0 -90"/>
                  <a:gd name="f68" fmla="*/ f3 1 433388"/>
                  <a:gd name="f69" fmla="*/ f4 1 423862"/>
                  <a:gd name="f70" fmla="+- f7 0 f5"/>
                  <a:gd name="f71" fmla="+- f6 0 f5"/>
                  <a:gd name="f72" fmla="*/ f67 f0 1"/>
                  <a:gd name="f73" fmla="*/ f71 1 433388"/>
                  <a:gd name="f74" fmla="*/ f70 1 423862"/>
                  <a:gd name="f75" fmla="*/ 169069 f71 1"/>
                  <a:gd name="f76" fmla="*/ 14287 f70 1"/>
                  <a:gd name="f77" fmla="*/ 254794 f71 1"/>
                  <a:gd name="f78" fmla="*/ 0 f70 1"/>
                  <a:gd name="f79" fmla="*/ 26193 f70 1"/>
                  <a:gd name="f80" fmla="*/ 266700 f71 1"/>
                  <a:gd name="f81" fmla="*/ 47625 f70 1"/>
                  <a:gd name="f82" fmla="*/ 280988 f71 1"/>
                  <a:gd name="f83" fmla="*/ 35718 f70 1"/>
                  <a:gd name="f84" fmla="*/ 285750 f71 1"/>
                  <a:gd name="f85" fmla="*/ 16668 f70 1"/>
                  <a:gd name="f86" fmla="*/ 316706 f71 1"/>
                  <a:gd name="f87" fmla="*/ 19050 f70 1"/>
                  <a:gd name="f88" fmla="*/ 323850 f71 1"/>
                  <a:gd name="f89" fmla="*/ 52387 f70 1"/>
                  <a:gd name="f90" fmla="*/ 371475 f71 1"/>
                  <a:gd name="f91" fmla="*/ 100012 f70 1"/>
                  <a:gd name="f92" fmla="*/ 402431 f71 1"/>
                  <a:gd name="f93" fmla="*/ 73818 f70 1"/>
                  <a:gd name="f94" fmla="*/ 390525 f71 1"/>
                  <a:gd name="f95" fmla="*/ 59531 f70 1"/>
                  <a:gd name="f96" fmla="*/ 392906 f71 1"/>
                  <a:gd name="f97" fmla="*/ 40481 f70 1"/>
                  <a:gd name="f98" fmla="*/ 411956 f71 1"/>
                  <a:gd name="f99" fmla="*/ 50006 f70 1"/>
                  <a:gd name="f100" fmla="*/ 80962 f70 1"/>
                  <a:gd name="f101" fmla="*/ 433388 f71 1"/>
                  <a:gd name="f102" fmla="*/ 109537 f70 1"/>
                  <a:gd name="f103" fmla="*/ 416719 f71 1"/>
                  <a:gd name="f104" fmla="*/ 128587 f70 1"/>
                  <a:gd name="f105" fmla="*/ 431006 f71 1"/>
                  <a:gd name="f106" fmla="*/ 147637 f70 1"/>
                  <a:gd name="f107" fmla="*/ 176212 f70 1"/>
                  <a:gd name="f108" fmla="*/ 421481 f71 1"/>
                  <a:gd name="f109" fmla="*/ 200025 f70 1"/>
                  <a:gd name="f110" fmla="*/ 400050 f71 1"/>
                  <a:gd name="f111" fmla="*/ 216693 f70 1"/>
                  <a:gd name="f112" fmla="*/ 404813 f71 1"/>
                  <a:gd name="f113" fmla="*/ 235743 f70 1"/>
                  <a:gd name="f114" fmla="*/ 290512 f70 1"/>
                  <a:gd name="f115" fmla="*/ 304800 f70 1"/>
                  <a:gd name="f116" fmla="*/ 352425 f71 1"/>
                  <a:gd name="f117" fmla="*/ 364331 f71 1"/>
                  <a:gd name="f118" fmla="*/ 330993 f70 1"/>
                  <a:gd name="f119" fmla="*/ 297656 f71 1"/>
                  <a:gd name="f120" fmla="*/ 352425 f70 1"/>
                  <a:gd name="f121" fmla="*/ 271463 f71 1"/>
                  <a:gd name="f122" fmla="*/ 350043 f70 1"/>
                  <a:gd name="f123" fmla="*/ 252413 f71 1"/>
                  <a:gd name="f124" fmla="*/ 376237 f70 1"/>
                  <a:gd name="f125" fmla="*/ 259556 f71 1"/>
                  <a:gd name="f126" fmla="*/ 400050 f70 1"/>
                  <a:gd name="f127" fmla="*/ 247650 f71 1"/>
                  <a:gd name="f128" fmla="*/ 409575 f70 1"/>
                  <a:gd name="f129" fmla="*/ 228600 f71 1"/>
                  <a:gd name="f130" fmla="*/ 392906 f70 1"/>
                  <a:gd name="f131" fmla="*/ 421481 f70 1"/>
                  <a:gd name="f132" fmla="*/ 209550 f71 1"/>
                  <a:gd name="f133" fmla="*/ 423862 f70 1"/>
                  <a:gd name="f134" fmla="*/ 173831 f71 1"/>
                  <a:gd name="f135" fmla="*/ 397668 f70 1"/>
                  <a:gd name="f136" fmla="*/ 142875 f71 1"/>
                  <a:gd name="f137" fmla="*/ 411956 f70 1"/>
                  <a:gd name="f138" fmla="*/ 104775 f71 1"/>
                  <a:gd name="f139" fmla="*/ 378618 f70 1"/>
                  <a:gd name="f140" fmla="*/ 59531 f71 1"/>
                  <a:gd name="f141" fmla="*/ 302418 f70 1"/>
                  <a:gd name="f142" fmla="*/ 0 f71 1"/>
                  <a:gd name="f143" fmla="*/ 161925 f70 1"/>
                  <a:gd name="f144" fmla="*/ f72 1 f2"/>
                  <a:gd name="f145" fmla="*/ f75 1 433388"/>
                  <a:gd name="f146" fmla="*/ f76 1 423862"/>
                  <a:gd name="f147" fmla="*/ f77 1 433388"/>
                  <a:gd name="f148" fmla="*/ f78 1 423862"/>
                  <a:gd name="f149" fmla="*/ f79 1 423862"/>
                  <a:gd name="f150" fmla="*/ f80 1 433388"/>
                  <a:gd name="f151" fmla="*/ f81 1 423862"/>
                  <a:gd name="f152" fmla="*/ f82 1 433388"/>
                  <a:gd name="f153" fmla="*/ f83 1 423862"/>
                  <a:gd name="f154" fmla="*/ f84 1 433388"/>
                  <a:gd name="f155" fmla="*/ f85 1 423862"/>
                  <a:gd name="f156" fmla="*/ f86 1 433388"/>
                  <a:gd name="f157" fmla="*/ f87 1 423862"/>
                  <a:gd name="f158" fmla="*/ f88 1 433388"/>
                  <a:gd name="f159" fmla="*/ f89 1 423862"/>
                  <a:gd name="f160" fmla="*/ f90 1 433388"/>
                  <a:gd name="f161" fmla="*/ f91 1 423862"/>
                  <a:gd name="f162" fmla="*/ f92 1 433388"/>
                  <a:gd name="f163" fmla="*/ f93 1 423862"/>
                  <a:gd name="f164" fmla="*/ f94 1 433388"/>
                  <a:gd name="f165" fmla="*/ f95 1 423862"/>
                  <a:gd name="f166" fmla="*/ f96 1 433388"/>
                  <a:gd name="f167" fmla="*/ f97 1 423862"/>
                  <a:gd name="f168" fmla="*/ f98 1 433388"/>
                  <a:gd name="f169" fmla="*/ f99 1 423862"/>
                  <a:gd name="f170" fmla="*/ f100 1 423862"/>
                  <a:gd name="f171" fmla="*/ f101 1 433388"/>
                  <a:gd name="f172" fmla="*/ f102 1 423862"/>
                  <a:gd name="f173" fmla="*/ f103 1 433388"/>
                  <a:gd name="f174" fmla="*/ f104 1 423862"/>
                  <a:gd name="f175" fmla="*/ f105 1 433388"/>
                  <a:gd name="f176" fmla="*/ f106 1 423862"/>
                  <a:gd name="f177" fmla="*/ f107 1 423862"/>
                  <a:gd name="f178" fmla="*/ f108 1 433388"/>
                  <a:gd name="f179" fmla="*/ f109 1 423862"/>
                  <a:gd name="f180" fmla="*/ f110 1 433388"/>
                  <a:gd name="f181" fmla="*/ f111 1 423862"/>
                  <a:gd name="f182" fmla="*/ f112 1 433388"/>
                  <a:gd name="f183" fmla="*/ f113 1 423862"/>
                  <a:gd name="f184" fmla="*/ f114 1 423862"/>
                  <a:gd name="f185" fmla="*/ f115 1 423862"/>
                  <a:gd name="f186" fmla="*/ f116 1 433388"/>
                  <a:gd name="f187" fmla="*/ f117 1 433388"/>
                  <a:gd name="f188" fmla="*/ f118 1 423862"/>
                  <a:gd name="f189" fmla="*/ f119 1 433388"/>
                  <a:gd name="f190" fmla="*/ f120 1 423862"/>
                  <a:gd name="f191" fmla="*/ f121 1 433388"/>
                  <a:gd name="f192" fmla="*/ f122 1 423862"/>
                  <a:gd name="f193" fmla="*/ f123 1 433388"/>
                  <a:gd name="f194" fmla="*/ f124 1 423862"/>
                  <a:gd name="f195" fmla="*/ f125 1 433388"/>
                  <a:gd name="f196" fmla="*/ f126 1 423862"/>
                  <a:gd name="f197" fmla="*/ f127 1 433388"/>
                  <a:gd name="f198" fmla="*/ f128 1 423862"/>
                  <a:gd name="f199" fmla="*/ f129 1 433388"/>
                  <a:gd name="f200" fmla="*/ f130 1 423862"/>
                  <a:gd name="f201" fmla="*/ f131 1 423862"/>
                  <a:gd name="f202" fmla="*/ f132 1 433388"/>
                  <a:gd name="f203" fmla="*/ f133 1 423862"/>
                  <a:gd name="f204" fmla="*/ f134 1 433388"/>
                  <a:gd name="f205" fmla="*/ f135 1 423862"/>
                  <a:gd name="f206" fmla="*/ f136 1 433388"/>
                  <a:gd name="f207" fmla="*/ f137 1 423862"/>
                  <a:gd name="f208" fmla="*/ f138 1 433388"/>
                  <a:gd name="f209" fmla="*/ f139 1 423862"/>
                  <a:gd name="f210" fmla="*/ f140 1 433388"/>
                  <a:gd name="f211" fmla="*/ f141 1 423862"/>
                  <a:gd name="f212" fmla="*/ f142 1 433388"/>
                  <a:gd name="f213" fmla="*/ f143 1 423862"/>
                  <a:gd name="f214" fmla="*/ f5 1 f73"/>
                  <a:gd name="f215" fmla="*/ f6 1 f73"/>
                  <a:gd name="f216" fmla="*/ f5 1 f74"/>
                  <a:gd name="f217" fmla="*/ f7 1 f74"/>
                  <a:gd name="f218" fmla="+- f144 0 f1"/>
                  <a:gd name="f219" fmla="*/ f145 1 f73"/>
                  <a:gd name="f220" fmla="*/ f146 1 f74"/>
                  <a:gd name="f221" fmla="*/ f147 1 f73"/>
                  <a:gd name="f222" fmla="*/ f148 1 f74"/>
                  <a:gd name="f223" fmla="*/ f149 1 f74"/>
                  <a:gd name="f224" fmla="*/ f150 1 f73"/>
                  <a:gd name="f225" fmla="*/ f151 1 f74"/>
                  <a:gd name="f226" fmla="*/ f152 1 f73"/>
                  <a:gd name="f227" fmla="*/ f153 1 f74"/>
                  <a:gd name="f228" fmla="*/ f154 1 f73"/>
                  <a:gd name="f229" fmla="*/ f155 1 f74"/>
                  <a:gd name="f230" fmla="*/ f156 1 f73"/>
                  <a:gd name="f231" fmla="*/ f157 1 f74"/>
                  <a:gd name="f232" fmla="*/ f158 1 f73"/>
                  <a:gd name="f233" fmla="*/ f159 1 f74"/>
                  <a:gd name="f234" fmla="*/ f160 1 f73"/>
                  <a:gd name="f235" fmla="*/ f161 1 f74"/>
                  <a:gd name="f236" fmla="*/ f162 1 f73"/>
                  <a:gd name="f237" fmla="*/ f163 1 f74"/>
                  <a:gd name="f238" fmla="*/ f164 1 f73"/>
                  <a:gd name="f239" fmla="*/ f165 1 f74"/>
                  <a:gd name="f240" fmla="*/ f166 1 f73"/>
                  <a:gd name="f241" fmla="*/ f167 1 f74"/>
                  <a:gd name="f242" fmla="*/ f168 1 f73"/>
                  <a:gd name="f243" fmla="*/ f169 1 f74"/>
                  <a:gd name="f244" fmla="*/ f170 1 f74"/>
                  <a:gd name="f245" fmla="*/ f171 1 f73"/>
                  <a:gd name="f246" fmla="*/ f172 1 f74"/>
                  <a:gd name="f247" fmla="*/ f173 1 f73"/>
                  <a:gd name="f248" fmla="*/ f174 1 f74"/>
                  <a:gd name="f249" fmla="*/ f175 1 f73"/>
                  <a:gd name="f250" fmla="*/ f176 1 f74"/>
                  <a:gd name="f251" fmla="*/ f177 1 f74"/>
                  <a:gd name="f252" fmla="*/ f178 1 f73"/>
                  <a:gd name="f253" fmla="*/ f179 1 f74"/>
                  <a:gd name="f254" fmla="*/ f180 1 f73"/>
                  <a:gd name="f255" fmla="*/ f181 1 f74"/>
                  <a:gd name="f256" fmla="*/ f182 1 f73"/>
                  <a:gd name="f257" fmla="*/ f183 1 f74"/>
                  <a:gd name="f258" fmla="*/ f184 1 f74"/>
                  <a:gd name="f259" fmla="*/ f185 1 f74"/>
                  <a:gd name="f260" fmla="*/ f186 1 f73"/>
                  <a:gd name="f261" fmla="*/ f187 1 f73"/>
                  <a:gd name="f262" fmla="*/ f188 1 f74"/>
                  <a:gd name="f263" fmla="*/ f189 1 f73"/>
                  <a:gd name="f264" fmla="*/ f190 1 f74"/>
                  <a:gd name="f265" fmla="*/ f191 1 f73"/>
                  <a:gd name="f266" fmla="*/ f192 1 f74"/>
                  <a:gd name="f267" fmla="*/ f193 1 f73"/>
                  <a:gd name="f268" fmla="*/ f194 1 f74"/>
                  <a:gd name="f269" fmla="*/ f195 1 f73"/>
                  <a:gd name="f270" fmla="*/ f196 1 f74"/>
                  <a:gd name="f271" fmla="*/ f197 1 f73"/>
                  <a:gd name="f272" fmla="*/ f198 1 f74"/>
                  <a:gd name="f273" fmla="*/ f199 1 f73"/>
                  <a:gd name="f274" fmla="*/ f200 1 f74"/>
                  <a:gd name="f275" fmla="*/ f201 1 f74"/>
                  <a:gd name="f276" fmla="*/ f202 1 f73"/>
                  <a:gd name="f277" fmla="*/ f203 1 f74"/>
                  <a:gd name="f278" fmla="*/ f204 1 f73"/>
                  <a:gd name="f279" fmla="*/ f205 1 f74"/>
                  <a:gd name="f280" fmla="*/ f206 1 f73"/>
                  <a:gd name="f281" fmla="*/ f207 1 f74"/>
                  <a:gd name="f282" fmla="*/ f208 1 f73"/>
                  <a:gd name="f283" fmla="*/ f209 1 f74"/>
                  <a:gd name="f284" fmla="*/ f210 1 f73"/>
                  <a:gd name="f285" fmla="*/ f211 1 f74"/>
                  <a:gd name="f286" fmla="*/ f212 1 f73"/>
                  <a:gd name="f287" fmla="*/ f213 1 f74"/>
                  <a:gd name="f288" fmla="*/ f214 f68 1"/>
                  <a:gd name="f289" fmla="*/ f215 f68 1"/>
                  <a:gd name="f290" fmla="*/ f217 f69 1"/>
                  <a:gd name="f291" fmla="*/ f216 f69 1"/>
                  <a:gd name="f292" fmla="*/ f219 f68 1"/>
                  <a:gd name="f293" fmla="*/ f220 f69 1"/>
                  <a:gd name="f294" fmla="*/ f221 f68 1"/>
                  <a:gd name="f295" fmla="*/ f222 f69 1"/>
                  <a:gd name="f296" fmla="*/ f223 f69 1"/>
                  <a:gd name="f297" fmla="*/ f224 f68 1"/>
                  <a:gd name="f298" fmla="*/ f225 f69 1"/>
                  <a:gd name="f299" fmla="*/ f226 f68 1"/>
                  <a:gd name="f300" fmla="*/ f227 f69 1"/>
                  <a:gd name="f301" fmla="*/ f228 f68 1"/>
                  <a:gd name="f302" fmla="*/ f229 f69 1"/>
                  <a:gd name="f303" fmla="*/ f230 f68 1"/>
                  <a:gd name="f304" fmla="*/ f231 f69 1"/>
                  <a:gd name="f305" fmla="*/ f232 f68 1"/>
                  <a:gd name="f306" fmla="*/ f233 f69 1"/>
                  <a:gd name="f307" fmla="*/ f234 f68 1"/>
                  <a:gd name="f308" fmla="*/ f235 f69 1"/>
                  <a:gd name="f309" fmla="*/ f236 f68 1"/>
                  <a:gd name="f310" fmla="*/ f237 f69 1"/>
                  <a:gd name="f311" fmla="*/ f238 f68 1"/>
                  <a:gd name="f312" fmla="*/ f239 f69 1"/>
                  <a:gd name="f313" fmla="*/ f240 f68 1"/>
                  <a:gd name="f314" fmla="*/ f241 f69 1"/>
                  <a:gd name="f315" fmla="*/ f242 f68 1"/>
                  <a:gd name="f316" fmla="*/ f243 f69 1"/>
                  <a:gd name="f317" fmla="*/ f244 f69 1"/>
                  <a:gd name="f318" fmla="*/ f245 f68 1"/>
                  <a:gd name="f319" fmla="*/ f246 f69 1"/>
                  <a:gd name="f320" fmla="*/ f247 f68 1"/>
                  <a:gd name="f321" fmla="*/ f248 f69 1"/>
                  <a:gd name="f322" fmla="*/ f249 f68 1"/>
                  <a:gd name="f323" fmla="*/ f250 f69 1"/>
                  <a:gd name="f324" fmla="*/ f251 f69 1"/>
                  <a:gd name="f325" fmla="*/ f252 f68 1"/>
                  <a:gd name="f326" fmla="*/ f253 f69 1"/>
                  <a:gd name="f327" fmla="*/ f254 f68 1"/>
                  <a:gd name="f328" fmla="*/ f255 f69 1"/>
                  <a:gd name="f329" fmla="*/ f256 f68 1"/>
                  <a:gd name="f330" fmla="*/ f257 f69 1"/>
                  <a:gd name="f331" fmla="*/ f258 f69 1"/>
                  <a:gd name="f332" fmla="*/ f259 f69 1"/>
                  <a:gd name="f333" fmla="*/ f260 f68 1"/>
                  <a:gd name="f334" fmla="*/ f261 f68 1"/>
                  <a:gd name="f335" fmla="*/ f262 f69 1"/>
                  <a:gd name="f336" fmla="*/ f263 f68 1"/>
                  <a:gd name="f337" fmla="*/ f264 f69 1"/>
                  <a:gd name="f338" fmla="*/ f265 f68 1"/>
                  <a:gd name="f339" fmla="*/ f266 f69 1"/>
                  <a:gd name="f340" fmla="*/ f267 f68 1"/>
                  <a:gd name="f341" fmla="*/ f268 f69 1"/>
                  <a:gd name="f342" fmla="*/ f269 f68 1"/>
                  <a:gd name="f343" fmla="*/ f270 f69 1"/>
                  <a:gd name="f344" fmla="*/ f271 f68 1"/>
                  <a:gd name="f345" fmla="*/ f272 f69 1"/>
                  <a:gd name="f346" fmla="*/ f273 f68 1"/>
                  <a:gd name="f347" fmla="*/ f274 f69 1"/>
                  <a:gd name="f348" fmla="*/ f275 f69 1"/>
                  <a:gd name="f349" fmla="*/ f276 f68 1"/>
                  <a:gd name="f350" fmla="*/ f277 f69 1"/>
                  <a:gd name="f351" fmla="*/ f278 f68 1"/>
                  <a:gd name="f352" fmla="*/ f279 f69 1"/>
                  <a:gd name="f353" fmla="*/ f280 f68 1"/>
                  <a:gd name="f354" fmla="*/ f281 f69 1"/>
                  <a:gd name="f355" fmla="*/ f282 f68 1"/>
                  <a:gd name="f356" fmla="*/ f283 f69 1"/>
                  <a:gd name="f357" fmla="*/ f284 f68 1"/>
                  <a:gd name="f358" fmla="*/ f285 f69 1"/>
                  <a:gd name="f359" fmla="*/ f286 f68 1"/>
                  <a:gd name="f360" fmla="*/ f287 f6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18">
                    <a:pos x="f292" y="f293"/>
                  </a:cxn>
                  <a:cxn ang="f218">
                    <a:pos x="f292" y="f293"/>
                  </a:cxn>
                  <a:cxn ang="f218">
                    <a:pos x="f294" y="f295"/>
                  </a:cxn>
                  <a:cxn ang="f218">
                    <a:pos x="f294" y="f296"/>
                  </a:cxn>
                  <a:cxn ang="f218">
                    <a:pos x="f297" y="f298"/>
                  </a:cxn>
                  <a:cxn ang="f218">
                    <a:pos x="f299" y="f300"/>
                  </a:cxn>
                  <a:cxn ang="f218">
                    <a:pos x="f301" y="f302"/>
                  </a:cxn>
                  <a:cxn ang="f218">
                    <a:pos x="f303" y="f304"/>
                  </a:cxn>
                  <a:cxn ang="f218">
                    <a:pos x="f305" y="f306"/>
                  </a:cxn>
                  <a:cxn ang="f218">
                    <a:pos x="f307" y="f308"/>
                  </a:cxn>
                  <a:cxn ang="f218">
                    <a:pos x="f309" y="f308"/>
                  </a:cxn>
                  <a:cxn ang="f218">
                    <a:pos x="f309" y="f310"/>
                  </a:cxn>
                  <a:cxn ang="f218">
                    <a:pos x="f311" y="f312"/>
                  </a:cxn>
                  <a:cxn ang="f218">
                    <a:pos x="f313" y="f314"/>
                  </a:cxn>
                  <a:cxn ang="f218">
                    <a:pos x="f315" y="f316"/>
                  </a:cxn>
                  <a:cxn ang="f218">
                    <a:pos x="f315" y="f317"/>
                  </a:cxn>
                  <a:cxn ang="f218">
                    <a:pos x="f318" y="f319"/>
                  </a:cxn>
                  <a:cxn ang="f218">
                    <a:pos x="f320" y="f321"/>
                  </a:cxn>
                  <a:cxn ang="f218">
                    <a:pos x="f322" y="f323"/>
                  </a:cxn>
                  <a:cxn ang="f218">
                    <a:pos x="f320" y="f324"/>
                  </a:cxn>
                  <a:cxn ang="f218">
                    <a:pos x="f325" y="f326"/>
                  </a:cxn>
                  <a:cxn ang="f218">
                    <a:pos x="f327" y="f328"/>
                  </a:cxn>
                  <a:cxn ang="f218">
                    <a:pos x="f329" y="f330"/>
                  </a:cxn>
                  <a:cxn ang="f218">
                    <a:pos x="f329" y="f331"/>
                  </a:cxn>
                  <a:cxn ang="f218">
                    <a:pos x="f307" y="f332"/>
                  </a:cxn>
                  <a:cxn ang="f218">
                    <a:pos x="f333" y="f332"/>
                  </a:cxn>
                  <a:cxn ang="f218">
                    <a:pos x="f334" y="f335"/>
                  </a:cxn>
                  <a:cxn ang="f218">
                    <a:pos x="f336" y="f337"/>
                  </a:cxn>
                  <a:cxn ang="f218">
                    <a:pos x="f338" y="f339"/>
                  </a:cxn>
                  <a:cxn ang="f218">
                    <a:pos x="f340" y="f341"/>
                  </a:cxn>
                  <a:cxn ang="f218">
                    <a:pos x="f342" y="f343"/>
                  </a:cxn>
                  <a:cxn ang="f218">
                    <a:pos x="f342" y="f343"/>
                  </a:cxn>
                  <a:cxn ang="f218">
                    <a:pos x="f344" y="f345"/>
                  </a:cxn>
                  <a:cxn ang="f218">
                    <a:pos x="f346" y="f347"/>
                  </a:cxn>
                  <a:cxn ang="f218">
                    <a:pos x="f346" y="f348"/>
                  </a:cxn>
                  <a:cxn ang="f218">
                    <a:pos x="f349" y="f350"/>
                  </a:cxn>
                  <a:cxn ang="f218">
                    <a:pos x="f351" y="f352"/>
                  </a:cxn>
                  <a:cxn ang="f218">
                    <a:pos x="f353" y="f354"/>
                  </a:cxn>
                  <a:cxn ang="f218">
                    <a:pos x="f355" y="f356"/>
                  </a:cxn>
                  <a:cxn ang="f218">
                    <a:pos x="f357" y="f358"/>
                  </a:cxn>
                  <a:cxn ang="f218">
                    <a:pos x="f359" y="f360"/>
                  </a:cxn>
                </a:cxnLst>
                <a:rect l="f288" t="f291" r="f289" b="f290"/>
                <a:pathLst>
                  <a:path w="433388" h="423862">
                    <a:moveTo>
                      <a:pt x="f8" y="f9"/>
                    </a:moveTo>
                    <a:lnTo>
                      <a:pt x="f8" y="f9"/>
                    </a:lnTo>
                    <a:lnTo>
                      <a:pt x="f10" y="f5"/>
                    </a:ln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0" y="f32"/>
                    </a:lnTo>
                    <a:lnTo>
                      <a:pt x="f6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4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3" y="f45"/>
                    </a:lnTo>
                    <a:lnTo>
                      <a:pt x="f22" y="f46"/>
                    </a:lnTo>
                    <a:lnTo>
                      <a:pt x="f47" y="f46"/>
                    </a:lnTo>
                    <a:lnTo>
                      <a:pt x="f48" y="f49"/>
                    </a:lnTo>
                    <a:lnTo>
                      <a:pt x="f50" y="f47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41"/>
                    </a:lnTo>
                    <a:lnTo>
                      <a:pt x="f55" y="f41"/>
                    </a:lnTo>
                    <a:lnTo>
                      <a:pt x="f56" y="f57"/>
                    </a:lnTo>
                    <a:lnTo>
                      <a:pt x="f58" y="f28"/>
                    </a:lnTo>
                    <a:lnTo>
                      <a:pt x="f58" y="f39"/>
                    </a:lnTo>
                    <a:lnTo>
                      <a:pt x="f59" y="f7"/>
                    </a:lnTo>
                    <a:lnTo>
                      <a:pt x="f60" y="f61"/>
                    </a:lnTo>
                    <a:lnTo>
                      <a:pt x="f62" y="f30"/>
                    </a:lnTo>
                    <a:lnTo>
                      <a:pt x="f63" y="f64"/>
                    </a:lnTo>
                    <a:lnTo>
                      <a:pt x="f27" y="f65"/>
                    </a:lnTo>
                    <a:lnTo>
                      <a:pt x="f5" y="f66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7" name="Frihandsfigur 42">
                <a:extLst>
                  <a:ext uri="{FF2B5EF4-FFF2-40B4-BE49-F238E27FC236}">
                    <a16:creationId xmlns:a16="http://schemas.microsoft.com/office/drawing/2014/main" id="{81B1E24F-B70B-9A0A-59C8-6D547CDE9C44}"/>
                  </a:ext>
                </a:extLst>
              </p:cNvPr>
              <p:cNvSpPr/>
              <p:nvPr/>
            </p:nvSpPr>
            <p:spPr>
              <a:xfrm>
                <a:off x="9359277" y="4356320"/>
                <a:ext cx="495751" cy="57837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57188"/>
                  <a:gd name="f7" fmla="val 416719"/>
                  <a:gd name="f8" fmla="val 323850"/>
                  <a:gd name="f9" fmla="val 57150"/>
                  <a:gd name="f10" fmla="val 333375"/>
                  <a:gd name="f11" fmla="val 116681"/>
                  <a:gd name="f12" fmla="val 311944"/>
                  <a:gd name="f13" fmla="val 130969"/>
                  <a:gd name="f14" fmla="val 316707"/>
                  <a:gd name="f15" fmla="val 154781"/>
                  <a:gd name="f16" fmla="val 340519"/>
                  <a:gd name="f17" fmla="val 171450"/>
                  <a:gd name="f18" fmla="val 345282"/>
                  <a:gd name="f19" fmla="val 214313"/>
                  <a:gd name="f20" fmla="val 235744"/>
                  <a:gd name="f21" fmla="val 354807"/>
                  <a:gd name="f22" fmla="val 278606"/>
                  <a:gd name="f23" fmla="val 321469"/>
                  <a:gd name="f24" fmla="val 330994"/>
                  <a:gd name="f25" fmla="val 300038"/>
                  <a:gd name="f26" fmla="val 288132"/>
                  <a:gd name="f27" fmla="val 271463"/>
                  <a:gd name="f28" fmla="val 345281"/>
                  <a:gd name="f29" fmla="val 230982"/>
                  <a:gd name="f30" fmla="val 202407"/>
                  <a:gd name="f31" fmla="val 221457"/>
                  <a:gd name="f32" fmla="val 369094"/>
                  <a:gd name="f33" fmla="val 242888"/>
                  <a:gd name="f34" fmla="val 247650"/>
                  <a:gd name="f35" fmla="val 390525"/>
                  <a:gd name="f36" fmla="val 188119"/>
                  <a:gd name="f37" fmla="val 392906"/>
                  <a:gd name="f38" fmla="val 166688"/>
                  <a:gd name="f39" fmla="val 138113"/>
                  <a:gd name="f40" fmla="val 409575"/>
                  <a:gd name="f41" fmla="val 69057"/>
                  <a:gd name="f42" fmla="val 404813"/>
                  <a:gd name="f43" fmla="val 292894"/>
                  <a:gd name="f44" fmla="val 100013"/>
                  <a:gd name="f45" fmla="+- 0 0 -90"/>
                  <a:gd name="f46" fmla="*/ f3 1 357188"/>
                  <a:gd name="f47" fmla="*/ f4 1 416719"/>
                  <a:gd name="f48" fmla="+- f7 0 f5"/>
                  <a:gd name="f49" fmla="+- f6 0 f5"/>
                  <a:gd name="f50" fmla="*/ f45 f0 1"/>
                  <a:gd name="f51" fmla="*/ f49 1 357188"/>
                  <a:gd name="f52" fmla="*/ f48 1 416719"/>
                  <a:gd name="f53" fmla="*/ 323850 f49 1"/>
                  <a:gd name="f54" fmla="*/ 57150 f48 1"/>
                  <a:gd name="f55" fmla="*/ 333375 f49 1"/>
                  <a:gd name="f56" fmla="*/ 116681 f48 1"/>
                  <a:gd name="f57" fmla="*/ 311944 f49 1"/>
                  <a:gd name="f58" fmla="*/ 130969 f48 1"/>
                  <a:gd name="f59" fmla="*/ 316707 f49 1"/>
                  <a:gd name="f60" fmla="*/ 154781 f48 1"/>
                  <a:gd name="f61" fmla="*/ 340519 f49 1"/>
                  <a:gd name="f62" fmla="*/ 171450 f48 1"/>
                  <a:gd name="f63" fmla="*/ 345282 f49 1"/>
                  <a:gd name="f64" fmla="*/ 214313 f48 1"/>
                  <a:gd name="f65" fmla="*/ 235744 f48 1"/>
                  <a:gd name="f66" fmla="*/ 354807 f49 1"/>
                  <a:gd name="f67" fmla="*/ 278606 f48 1"/>
                  <a:gd name="f68" fmla="*/ 357188 f49 1"/>
                  <a:gd name="f69" fmla="*/ 321469 f48 1"/>
                  <a:gd name="f70" fmla="*/ 330994 f49 1"/>
                  <a:gd name="f71" fmla="*/ 330994 f48 1"/>
                  <a:gd name="f72" fmla="*/ 300038 f49 1"/>
                  <a:gd name="f73" fmla="*/ 311944 f48 1"/>
                  <a:gd name="f74" fmla="*/ 288132 f49 1"/>
                  <a:gd name="f75" fmla="*/ 271463 f49 1"/>
                  <a:gd name="f76" fmla="*/ 345281 f48 1"/>
                  <a:gd name="f77" fmla="*/ 230982 f49 1"/>
                  <a:gd name="f78" fmla="*/ 202407 f49 1"/>
                  <a:gd name="f79" fmla="*/ 357188 f48 1"/>
                  <a:gd name="f80" fmla="*/ 221457 f49 1"/>
                  <a:gd name="f81" fmla="*/ 369094 f48 1"/>
                  <a:gd name="f82" fmla="*/ 242888 f49 1"/>
                  <a:gd name="f83" fmla="*/ 247650 f49 1"/>
                  <a:gd name="f84" fmla="*/ 390525 f48 1"/>
                  <a:gd name="f85" fmla="*/ 214313 f49 1"/>
                  <a:gd name="f86" fmla="*/ 188119 f49 1"/>
                  <a:gd name="f87" fmla="*/ 392906 f48 1"/>
                  <a:gd name="f88" fmla="*/ 166688 f49 1"/>
                  <a:gd name="f89" fmla="*/ 416719 f48 1"/>
                  <a:gd name="f90" fmla="*/ 138113 f49 1"/>
                  <a:gd name="f91" fmla="*/ 409575 f48 1"/>
                  <a:gd name="f92" fmla="*/ 69057 f49 1"/>
                  <a:gd name="f93" fmla="*/ 404813 f48 1"/>
                  <a:gd name="f94" fmla="*/ 0 f49 1"/>
                  <a:gd name="f95" fmla="*/ 292894 f48 1"/>
                  <a:gd name="f96" fmla="*/ 100013 f49 1"/>
                  <a:gd name="f97" fmla="*/ 0 f48 1"/>
                  <a:gd name="f98" fmla="*/ f50 1 f2"/>
                  <a:gd name="f99" fmla="*/ f53 1 357188"/>
                  <a:gd name="f100" fmla="*/ f54 1 416719"/>
                  <a:gd name="f101" fmla="*/ f55 1 357188"/>
                  <a:gd name="f102" fmla="*/ f56 1 416719"/>
                  <a:gd name="f103" fmla="*/ f57 1 357188"/>
                  <a:gd name="f104" fmla="*/ f58 1 416719"/>
                  <a:gd name="f105" fmla="*/ f59 1 357188"/>
                  <a:gd name="f106" fmla="*/ f60 1 416719"/>
                  <a:gd name="f107" fmla="*/ f61 1 357188"/>
                  <a:gd name="f108" fmla="*/ f62 1 416719"/>
                  <a:gd name="f109" fmla="*/ f63 1 357188"/>
                  <a:gd name="f110" fmla="*/ f64 1 416719"/>
                  <a:gd name="f111" fmla="*/ f65 1 416719"/>
                  <a:gd name="f112" fmla="*/ f66 1 357188"/>
                  <a:gd name="f113" fmla="*/ f67 1 416719"/>
                  <a:gd name="f114" fmla="*/ f68 1 357188"/>
                  <a:gd name="f115" fmla="*/ f69 1 416719"/>
                  <a:gd name="f116" fmla="*/ f70 1 357188"/>
                  <a:gd name="f117" fmla="*/ f71 1 416719"/>
                  <a:gd name="f118" fmla="*/ f72 1 357188"/>
                  <a:gd name="f119" fmla="*/ f73 1 416719"/>
                  <a:gd name="f120" fmla="*/ f74 1 357188"/>
                  <a:gd name="f121" fmla="*/ f75 1 357188"/>
                  <a:gd name="f122" fmla="*/ f76 1 416719"/>
                  <a:gd name="f123" fmla="*/ f77 1 357188"/>
                  <a:gd name="f124" fmla="*/ f78 1 357188"/>
                  <a:gd name="f125" fmla="*/ f79 1 416719"/>
                  <a:gd name="f126" fmla="*/ f80 1 357188"/>
                  <a:gd name="f127" fmla="*/ f81 1 416719"/>
                  <a:gd name="f128" fmla="*/ f82 1 357188"/>
                  <a:gd name="f129" fmla="*/ f83 1 357188"/>
                  <a:gd name="f130" fmla="*/ f84 1 416719"/>
                  <a:gd name="f131" fmla="*/ f85 1 357188"/>
                  <a:gd name="f132" fmla="*/ f86 1 357188"/>
                  <a:gd name="f133" fmla="*/ f87 1 416719"/>
                  <a:gd name="f134" fmla="*/ f88 1 357188"/>
                  <a:gd name="f135" fmla="*/ f89 1 416719"/>
                  <a:gd name="f136" fmla="*/ f90 1 357188"/>
                  <a:gd name="f137" fmla="*/ f91 1 416719"/>
                  <a:gd name="f138" fmla="*/ f92 1 357188"/>
                  <a:gd name="f139" fmla="*/ f93 1 416719"/>
                  <a:gd name="f140" fmla="*/ f94 1 357188"/>
                  <a:gd name="f141" fmla="*/ f95 1 416719"/>
                  <a:gd name="f142" fmla="*/ f96 1 357188"/>
                  <a:gd name="f143" fmla="*/ f97 1 416719"/>
                  <a:gd name="f144" fmla="*/ f5 1 f51"/>
                  <a:gd name="f145" fmla="*/ f6 1 f51"/>
                  <a:gd name="f146" fmla="*/ f5 1 f52"/>
                  <a:gd name="f147" fmla="*/ f7 1 f52"/>
                  <a:gd name="f148" fmla="+- f98 0 f1"/>
                  <a:gd name="f149" fmla="*/ f99 1 f51"/>
                  <a:gd name="f150" fmla="*/ f100 1 f52"/>
                  <a:gd name="f151" fmla="*/ f101 1 f51"/>
                  <a:gd name="f152" fmla="*/ f102 1 f52"/>
                  <a:gd name="f153" fmla="*/ f103 1 f51"/>
                  <a:gd name="f154" fmla="*/ f104 1 f52"/>
                  <a:gd name="f155" fmla="*/ f105 1 f51"/>
                  <a:gd name="f156" fmla="*/ f106 1 f52"/>
                  <a:gd name="f157" fmla="*/ f107 1 f51"/>
                  <a:gd name="f158" fmla="*/ f108 1 f52"/>
                  <a:gd name="f159" fmla="*/ f109 1 f51"/>
                  <a:gd name="f160" fmla="*/ f110 1 f52"/>
                  <a:gd name="f161" fmla="*/ f111 1 f52"/>
                  <a:gd name="f162" fmla="*/ f112 1 f51"/>
                  <a:gd name="f163" fmla="*/ f113 1 f52"/>
                  <a:gd name="f164" fmla="*/ f114 1 f51"/>
                  <a:gd name="f165" fmla="*/ f115 1 f52"/>
                  <a:gd name="f166" fmla="*/ f116 1 f51"/>
                  <a:gd name="f167" fmla="*/ f117 1 f52"/>
                  <a:gd name="f168" fmla="*/ f118 1 f51"/>
                  <a:gd name="f169" fmla="*/ f119 1 f52"/>
                  <a:gd name="f170" fmla="*/ f120 1 f51"/>
                  <a:gd name="f171" fmla="*/ f121 1 f51"/>
                  <a:gd name="f172" fmla="*/ f122 1 f52"/>
                  <a:gd name="f173" fmla="*/ f123 1 f51"/>
                  <a:gd name="f174" fmla="*/ f124 1 f51"/>
                  <a:gd name="f175" fmla="*/ f125 1 f52"/>
                  <a:gd name="f176" fmla="*/ f126 1 f51"/>
                  <a:gd name="f177" fmla="*/ f127 1 f52"/>
                  <a:gd name="f178" fmla="*/ f128 1 f51"/>
                  <a:gd name="f179" fmla="*/ f129 1 f51"/>
                  <a:gd name="f180" fmla="*/ f130 1 f52"/>
                  <a:gd name="f181" fmla="*/ f131 1 f51"/>
                  <a:gd name="f182" fmla="*/ f132 1 f51"/>
                  <a:gd name="f183" fmla="*/ f133 1 f52"/>
                  <a:gd name="f184" fmla="*/ f134 1 f51"/>
                  <a:gd name="f185" fmla="*/ f135 1 f52"/>
                  <a:gd name="f186" fmla="*/ f136 1 f51"/>
                  <a:gd name="f187" fmla="*/ f137 1 f52"/>
                  <a:gd name="f188" fmla="*/ f138 1 f51"/>
                  <a:gd name="f189" fmla="*/ f139 1 f52"/>
                  <a:gd name="f190" fmla="*/ f140 1 f51"/>
                  <a:gd name="f191" fmla="*/ f141 1 f52"/>
                  <a:gd name="f192" fmla="*/ f142 1 f51"/>
                  <a:gd name="f193" fmla="*/ f143 1 f52"/>
                  <a:gd name="f194" fmla="*/ f144 f46 1"/>
                  <a:gd name="f195" fmla="*/ f145 f46 1"/>
                  <a:gd name="f196" fmla="*/ f147 f47 1"/>
                  <a:gd name="f197" fmla="*/ f146 f47 1"/>
                  <a:gd name="f198" fmla="*/ f149 f46 1"/>
                  <a:gd name="f199" fmla="*/ f150 f47 1"/>
                  <a:gd name="f200" fmla="*/ f151 f46 1"/>
                  <a:gd name="f201" fmla="*/ f152 f47 1"/>
                  <a:gd name="f202" fmla="*/ f153 f46 1"/>
                  <a:gd name="f203" fmla="*/ f154 f47 1"/>
                  <a:gd name="f204" fmla="*/ f155 f46 1"/>
                  <a:gd name="f205" fmla="*/ f156 f47 1"/>
                  <a:gd name="f206" fmla="*/ f157 f46 1"/>
                  <a:gd name="f207" fmla="*/ f158 f47 1"/>
                  <a:gd name="f208" fmla="*/ f159 f46 1"/>
                  <a:gd name="f209" fmla="*/ f160 f47 1"/>
                  <a:gd name="f210" fmla="*/ f161 f47 1"/>
                  <a:gd name="f211" fmla="*/ f162 f46 1"/>
                  <a:gd name="f212" fmla="*/ f163 f47 1"/>
                  <a:gd name="f213" fmla="*/ f164 f46 1"/>
                  <a:gd name="f214" fmla="*/ f165 f47 1"/>
                  <a:gd name="f215" fmla="*/ f166 f46 1"/>
                  <a:gd name="f216" fmla="*/ f167 f47 1"/>
                  <a:gd name="f217" fmla="*/ f168 f46 1"/>
                  <a:gd name="f218" fmla="*/ f169 f47 1"/>
                  <a:gd name="f219" fmla="*/ f170 f46 1"/>
                  <a:gd name="f220" fmla="*/ f171 f46 1"/>
                  <a:gd name="f221" fmla="*/ f172 f47 1"/>
                  <a:gd name="f222" fmla="*/ f173 f46 1"/>
                  <a:gd name="f223" fmla="*/ f174 f46 1"/>
                  <a:gd name="f224" fmla="*/ f175 f47 1"/>
                  <a:gd name="f225" fmla="*/ f176 f46 1"/>
                  <a:gd name="f226" fmla="*/ f177 f47 1"/>
                  <a:gd name="f227" fmla="*/ f178 f46 1"/>
                  <a:gd name="f228" fmla="*/ f179 f46 1"/>
                  <a:gd name="f229" fmla="*/ f180 f47 1"/>
                  <a:gd name="f230" fmla="*/ f181 f46 1"/>
                  <a:gd name="f231" fmla="*/ f182 f46 1"/>
                  <a:gd name="f232" fmla="*/ f183 f47 1"/>
                  <a:gd name="f233" fmla="*/ f184 f46 1"/>
                  <a:gd name="f234" fmla="*/ f185 f47 1"/>
                  <a:gd name="f235" fmla="*/ f186 f46 1"/>
                  <a:gd name="f236" fmla="*/ f187 f47 1"/>
                  <a:gd name="f237" fmla="*/ f188 f46 1"/>
                  <a:gd name="f238" fmla="*/ f189 f47 1"/>
                  <a:gd name="f239" fmla="*/ f190 f46 1"/>
                  <a:gd name="f240" fmla="*/ f191 f47 1"/>
                  <a:gd name="f241" fmla="*/ f192 f46 1"/>
                  <a:gd name="f242" fmla="*/ f193 f4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48">
                    <a:pos x="f198" y="f199"/>
                  </a:cxn>
                  <a:cxn ang="f148">
                    <a:pos x="f200" y="f201"/>
                  </a:cxn>
                  <a:cxn ang="f148">
                    <a:pos x="f202" y="f203"/>
                  </a:cxn>
                  <a:cxn ang="f148">
                    <a:pos x="f204" y="f205"/>
                  </a:cxn>
                  <a:cxn ang="f148">
                    <a:pos x="f206" y="f207"/>
                  </a:cxn>
                  <a:cxn ang="f148">
                    <a:pos x="f208" y="f209"/>
                  </a:cxn>
                  <a:cxn ang="f148">
                    <a:pos x="f198" y="f210"/>
                  </a:cxn>
                  <a:cxn ang="f148">
                    <a:pos x="f211" y="f212"/>
                  </a:cxn>
                  <a:cxn ang="f148">
                    <a:pos x="f213" y="f214"/>
                  </a:cxn>
                  <a:cxn ang="f148">
                    <a:pos x="f215" y="f216"/>
                  </a:cxn>
                  <a:cxn ang="f148">
                    <a:pos x="f217" y="f218"/>
                  </a:cxn>
                  <a:cxn ang="f148">
                    <a:pos x="f219" y="f216"/>
                  </a:cxn>
                  <a:cxn ang="f148">
                    <a:pos x="f220" y="f221"/>
                  </a:cxn>
                  <a:cxn ang="f148">
                    <a:pos x="f222" y="f221"/>
                  </a:cxn>
                  <a:cxn ang="f148">
                    <a:pos x="f222" y="f221"/>
                  </a:cxn>
                  <a:cxn ang="f148">
                    <a:pos x="f223" y="f224"/>
                  </a:cxn>
                  <a:cxn ang="f148">
                    <a:pos x="f225" y="f226"/>
                  </a:cxn>
                  <a:cxn ang="f148">
                    <a:pos x="f227" y="f226"/>
                  </a:cxn>
                  <a:cxn ang="f148">
                    <a:pos x="f228" y="f229"/>
                  </a:cxn>
                  <a:cxn ang="f148">
                    <a:pos x="f230" y="f229"/>
                  </a:cxn>
                  <a:cxn ang="f148">
                    <a:pos x="f231" y="f232"/>
                  </a:cxn>
                  <a:cxn ang="f148">
                    <a:pos x="f233" y="f234"/>
                  </a:cxn>
                  <a:cxn ang="f148">
                    <a:pos x="f235" y="f236"/>
                  </a:cxn>
                  <a:cxn ang="f148">
                    <a:pos x="f237" y="f238"/>
                  </a:cxn>
                  <a:cxn ang="f148">
                    <a:pos x="f239" y="f240"/>
                  </a:cxn>
                  <a:cxn ang="f148">
                    <a:pos x="f241" y="f242"/>
                  </a:cxn>
                </a:cxnLst>
                <a:rect l="f194" t="f197" r="f195" b="f196"/>
                <a:pathLst>
                  <a:path w="357188" h="416719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8" y="f20"/>
                    </a:lnTo>
                    <a:lnTo>
                      <a:pt x="f21" y="f22"/>
                    </a:lnTo>
                    <a:lnTo>
                      <a:pt x="f6" y="f23"/>
                    </a:lnTo>
                    <a:lnTo>
                      <a:pt x="f24" y="f24"/>
                    </a:lnTo>
                    <a:lnTo>
                      <a:pt x="f25" y="f12"/>
                    </a:lnTo>
                    <a:lnTo>
                      <a:pt x="f26" y="f24"/>
                    </a:lnTo>
                    <a:lnTo>
                      <a:pt x="f27" y="f28"/>
                    </a:lnTo>
                    <a:lnTo>
                      <a:pt x="f29" y="f28"/>
                    </a:lnTo>
                    <a:lnTo>
                      <a:pt x="f29" y="f28"/>
                    </a:lnTo>
                    <a:lnTo>
                      <a:pt x="f30" y="f6"/>
                    </a:lnTo>
                    <a:lnTo>
                      <a:pt x="f31" y="f32"/>
                    </a:lnTo>
                    <a:lnTo>
                      <a:pt x="f33" y="f32"/>
                    </a:lnTo>
                    <a:lnTo>
                      <a:pt x="f34" y="f35"/>
                    </a:lnTo>
                    <a:lnTo>
                      <a:pt x="f19" y="f35"/>
                    </a:lnTo>
                    <a:lnTo>
                      <a:pt x="f36" y="f37"/>
                    </a:lnTo>
                    <a:lnTo>
                      <a:pt x="f38" y="f7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5" y="f43"/>
                    </a:lnTo>
                    <a:lnTo>
                      <a:pt x="f44" y="f5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8" name="Frihandsfigur 43">
                <a:extLst>
                  <a:ext uri="{FF2B5EF4-FFF2-40B4-BE49-F238E27FC236}">
                    <a16:creationId xmlns:a16="http://schemas.microsoft.com/office/drawing/2014/main" id="{D0CA62D9-C24B-92E9-6379-69496774CF54}"/>
                  </a:ext>
                </a:extLst>
              </p:cNvPr>
              <p:cNvSpPr/>
              <p:nvPr/>
            </p:nvSpPr>
            <p:spPr>
              <a:xfrm>
                <a:off x="9091577" y="4372852"/>
                <a:ext cx="462695" cy="865909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33375"/>
                  <a:gd name="f7" fmla="val 623888"/>
                  <a:gd name="f8" fmla="val 273844"/>
                  <a:gd name="f9" fmla="val 190500"/>
                  <a:gd name="f10" fmla="val 276225"/>
                  <a:gd name="f11" fmla="val 221457"/>
                  <a:gd name="f12" fmla="val 300038"/>
                  <a:gd name="f13" fmla="val 235744"/>
                  <a:gd name="f14" fmla="val 297656"/>
                  <a:gd name="f15" fmla="val 285750"/>
                  <a:gd name="f16" fmla="val 314325"/>
                  <a:gd name="f17" fmla="val 321469"/>
                  <a:gd name="f18" fmla="val 326232"/>
                  <a:gd name="f19" fmla="val 350044"/>
                  <a:gd name="f20" fmla="val 361950"/>
                  <a:gd name="f21" fmla="val 302419"/>
                  <a:gd name="f22" fmla="val 316706"/>
                  <a:gd name="f23" fmla="val 381000"/>
                  <a:gd name="f24" fmla="val 283369"/>
                  <a:gd name="f25" fmla="val 397669"/>
                  <a:gd name="f26" fmla="val 247650"/>
                  <a:gd name="f27" fmla="val 402432"/>
                  <a:gd name="f28" fmla="val 428625"/>
                  <a:gd name="f29" fmla="val 304800"/>
                  <a:gd name="f30" fmla="val 421482"/>
                  <a:gd name="f31" fmla="val 461963"/>
                  <a:gd name="f32" fmla="val 311944"/>
                  <a:gd name="f33" fmla="val 495300"/>
                  <a:gd name="f34" fmla="val 326231"/>
                  <a:gd name="f35" fmla="val 516732"/>
                  <a:gd name="f36" fmla="val 533400"/>
                  <a:gd name="f37" fmla="val 552450"/>
                  <a:gd name="f38" fmla="val 290513"/>
                  <a:gd name="f39" fmla="val 554832"/>
                  <a:gd name="f40" fmla="val 271463"/>
                  <a:gd name="f41" fmla="val 571500"/>
                  <a:gd name="f42" fmla="val 240506"/>
                  <a:gd name="f43" fmla="val 559594"/>
                  <a:gd name="f44" fmla="val 216694"/>
                  <a:gd name="f45" fmla="val 581025"/>
                  <a:gd name="f46" fmla="val 209550"/>
                  <a:gd name="f47" fmla="val 604838"/>
                  <a:gd name="f48" fmla="val 185738"/>
                  <a:gd name="f49" fmla="val 200025"/>
                  <a:gd name="f50" fmla="val 595313"/>
                  <a:gd name="f51" fmla="val 188119"/>
                  <a:gd name="f52" fmla="val 592932"/>
                  <a:gd name="f53" fmla="val 166688"/>
                  <a:gd name="f54" fmla="val 588169"/>
                  <a:gd name="f55" fmla="val 159544"/>
                  <a:gd name="f56" fmla="val 609600"/>
                  <a:gd name="f57" fmla="val 147638"/>
                  <a:gd name="f58" fmla="val 619125"/>
                  <a:gd name="f59" fmla="val 130969"/>
                  <a:gd name="f60" fmla="val 607219"/>
                  <a:gd name="f61" fmla="val 111919"/>
                  <a:gd name="f62" fmla="val 95250"/>
                  <a:gd name="f63" fmla="val 611982"/>
                  <a:gd name="f64" fmla="val 585788"/>
                  <a:gd name="f65" fmla="val 83344"/>
                  <a:gd name="f66" fmla="val 69056"/>
                  <a:gd name="f67" fmla="val 569119"/>
                  <a:gd name="f68" fmla="val 80963"/>
                  <a:gd name="f69" fmla="val 564357"/>
                  <a:gd name="f70" fmla="val 64294"/>
                  <a:gd name="f71" fmla="val 547688"/>
                  <a:gd name="f72" fmla="val 52388"/>
                  <a:gd name="f73" fmla="val 488157"/>
                  <a:gd name="f74" fmla="val 47625"/>
                  <a:gd name="f75" fmla="val 385763"/>
                  <a:gd name="f76" fmla="val 178594"/>
                  <a:gd name="f77" fmla="val 207169"/>
                  <a:gd name="f78" fmla="val 238125"/>
                  <a:gd name="f79" fmla="+- 0 0 -90"/>
                  <a:gd name="f80" fmla="*/ f3 1 333375"/>
                  <a:gd name="f81" fmla="*/ f4 1 623888"/>
                  <a:gd name="f82" fmla="+- f7 0 f5"/>
                  <a:gd name="f83" fmla="+- f6 0 f5"/>
                  <a:gd name="f84" fmla="*/ f79 f0 1"/>
                  <a:gd name="f85" fmla="*/ f83 1 333375"/>
                  <a:gd name="f86" fmla="*/ f82 1 623888"/>
                  <a:gd name="f87" fmla="*/ 273844 f83 1"/>
                  <a:gd name="f88" fmla="*/ 190500 f82 1"/>
                  <a:gd name="f89" fmla="*/ 276225 f83 1"/>
                  <a:gd name="f90" fmla="*/ 221457 f82 1"/>
                  <a:gd name="f91" fmla="*/ 300038 f83 1"/>
                  <a:gd name="f92" fmla="*/ 235744 f82 1"/>
                  <a:gd name="f93" fmla="*/ 297656 f83 1"/>
                  <a:gd name="f94" fmla="*/ 285750 f82 1"/>
                  <a:gd name="f95" fmla="*/ 314325 f83 1"/>
                  <a:gd name="f96" fmla="*/ 321469 f83 1"/>
                  <a:gd name="f97" fmla="*/ 326232 f82 1"/>
                  <a:gd name="f98" fmla="*/ 333375 f83 1"/>
                  <a:gd name="f99" fmla="*/ 350044 f82 1"/>
                  <a:gd name="f100" fmla="*/ 361950 f82 1"/>
                  <a:gd name="f101" fmla="*/ 302419 f83 1"/>
                  <a:gd name="f102" fmla="*/ 316706 f83 1"/>
                  <a:gd name="f103" fmla="*/ 381000 f82 1"/>
                  <a:gd name="f104" fmla="*/ 283369 f83 1"/>
                  <a:gd name="f105" fmla="*/ 397669 f82 1"/>
                  <a:gd name="f106" fmla="*/ 247650 f83 1"/>
                  <a:gd name="f107" fmla="*/ 402432 f82 1"/>
                  <a:gd name="f108" fmla="*/ 428625 f82 1"/>
                  <a:gd name="f109" fmla="*/ 304800 f83 1"/>
                  <a:gd name="f110" fmla="*/ 421482 f82 1"/>
                  <a:gd name="f111" fmla="*/ 461963 f82 1"/>
                  <a:gd name="f112" fmla="*/ 311944 f83 1"/>
                  <a:gd name="f113" fmla="*/ 495300 f82 1"/>
                  <a:gd name="f114" fmla="*/ 326231 f83 1"/>
                  <a:gd name="f115" fmla="*/ 516732 f82 1"/>
                  <a:gd name="f116" fmla="*/ 533400 f82 1"/>
                  <a:gd name="f117" fmla="*/ 552450 f82 1"/>
                  <a:gd name="f118" fmla="*/ 290513 f83 1"/>
                  <a:gd name="f119" fmla="*/ 554832 f82 1"/>
                  <a:gd name="f120" fmla="*/ 271463 f83 1"/>
                  <a:gd name="f121" fmla="*/ 571500 f82 1"/>
                  <a:gd name="f122" fmla="*/ 240506 f83 1"/>
                  <a:gd name="f123" fmla="*/ 559594 f82 1"/>
                  <a:gd name="f124" fmla="*/ 216694 f83 1"/>
                  <a:gd name="f125" fmla="*/ 581025 f82 1"/>
                  <a:gd name="f126" fmla="*/ 209550 f83 1"/>
                  <a:gd name="f127" fmla="*/ 604838 f82 1"/>
                  <a:gd name="f128" fmla="*/ 185738 f83 1"/>
                  <a:gd name="f129" fmla="*/ 623888 f82 1"/>
                  <a:gd name="f130" fmla="*/ 200025 f83 1"/>
                  <a:gd name="f131" fmla="*/ 595313 f82 1"/>
                  <a:gd name="f132" fmla="*/ 188119 f83 1"/>
                  <a:gd name="f133" fmla="*/ 592932 f82 1"/>
                  <a:gd name="f134" fmla="*/ 166688 f83 1"/>
                  <a:gd name="f135" fmla="*/ 588169 f82 1"/>
                  <a:gd name="f136" fmla="*/ 159544 f83 1"/>
                  <a:gd name="f137" fmla="*/ 609600 f82 1"/>
                  <a:gd name="f138" fmla="*/ 147638 f83 1"/>
                  <a:gd name="f139" fmla="*/ 619125 f82 1"/>
                  <a:gd name="f140" fmla="*/ 130969 f83 1"/>
                  <a:gd name="f141" fmla="*/ 607219 f82 1"/>
                  <a:gd name="f142" fmla="*/ 111919 f83 1"/>
                  <a:gd name="f143" fmla="*/ 95250 f83 1"/>
                  <a:gd name="f144" fmla="*/ 611982 f82 1"/>
                  <a:gd name="f145" fmla="*/ 585788 f82 1"/>
                  <a:gd name="f146" fmla="*/ 83344 f83 1"/>
                  <a:gd name="f147" fmla="*/ 69056 f83 1"/>
                  <a:gd name="f148" fmla="*/ 569119 f82 1"/>
                  <a:gd name="f149" fmla="*/ 80963 f83 1"/>
                  <a:gd name="f150" fmla="*/ 564357 f82 1"/>
                  <a:gd name="f151" fmla="*/ 64294 f83 1"/>
                  <a:gd name="f152" fmla="*/ 547688 f82 1"/>
                  <a:gd name="f153" fmla="*/ 52388 f83 1"/>
                  <a:gd name="f154" fmla="*/ 488157 f82 1"/>
                  <a:gd name="f155" fmla="*/ 47625 f83 1"/>
                  <a:gd name="f156" fmla="*/ 385763 f82 1"/>
                  <a:gd name="f157" fmla="*/ 0 f83 1"/>
                  <a:gd name="f158" fmla="*/ 178594 f82 1"/>
                  <a:gd name="f159" fmla="*/ 207169 f83 1"/>
                  <a:gd name="f160" fmla="*/ 0 f82 1"/>
                  <a:gd name="f161" fmla="*/ 238125 f83 1"/>
                  <a:gd name="f162" fmla="*/ f84 1 f2"/>
                  <a:gd name="f163" fmla="*/ f87 1 333375"/>
                  <a:gd name="f164" fmla="*/ f88 1 623888"/>
                  <a:gd name="f165" fmla="*/ f89 1 333375"/>
                  <a:gd name="f166" fmla="*/ f90 1 623888"/>
                  <a:gd name="f167" fmla="*/ f91 1 333375"/>
                  <a:gd name="f168" fmla="*/ f92 1 623888"/>
                  <a:gd name="f169" fmla="*/ f93 1 333375"/>
                  <a:gd name="f170" fmla="*/ f94 1 623888"/>
                  <a:gd name="f171" fmla="*/ f95 1 333375"/>
                  <a:gd name="f172" fmla="*/ f96 1 333375"/>
                  <a:gd name="f173" fmla="*/ f97 1 623888"/>
                  <a:gd name="f174" fmla="*/ f98 1 333375"/>
                  <a:gd name="f175" fmla="*/ f99 1 623888"/>
                  <a:gd name="f176" fmla="*/ f100 1 623888"/>
                  <a:gd name="f177" fmla="*/ f101 1 333375"/>
                  <a:gd name="f178" fmla="*/ f102 1 333375"/>
                  <a:gd name="f179" fmla="*/ f103 1 623888"/>
                  <a:gd name="f180" fmla="*/ f104 1 333375"/>
                  <a:gd name="f181" fmla="*/ f105 1 623888"/>
                  <a:gd name="f182" fmla="*/ f106 1 333375"/>
                  <a:gd name="f183" fmla="*/ f107 1 623888"/>
                  <a:gd name="f184" fmla="*/ f108 1 623888"/>
                  <a:gd name="f185" fmla="*/ f109 1 333375"/>
                  <a:gd name="f186" fmla="*/ f110 1 623888"/>
                  <a:gd name="f187" fmla="*/ f111 1 623888"/>
                  <a:gd name="f188" fmla="*/ f112 1 333375"/>
                  <a:gd name="f189" fmla="*/ f113 1 623888"/>
                  <a:gd name="f190" fmla="*/ f114 1 333375"/>
                  <a:gd name="f191" fmla="*/ f115 1 623888"/>
                  <a:gd name="f192" fmla="*/ f116 1 623888"/>
                  <a:gd name="f193" fmla="*/ f117 1 623888"/>
                  <a:gd name="f194" fmla="*/ f118 1 333375"/>
                  <a:gd name="f195" fmla="*/ f119 1 623888"/>
                  <a:gd name="f196" fmla="*/ f120 1 333375"/>
                  <a:gd name="f197" fmla="*/ f121 1 623888"/>
                  <a:gd name="f198" fmla="*/ f122 1 333375"/>
                  <a:gd name="f199" fmla="*/ f123 1 623888"/>
                  <a:gd name="f200" fmla="*/ f124 1 333375"/>
                  <a:gd name="f201" fmla="*/ f125 1 623888"/>
                  <a:gd name="f202" fmla="*/ f126 1 333375"/>
                  <a:gd name="f203" fmla="*/ f127 1 623888"/>
                  <a:gd name="f204" fmla="*/ f128 1 333375"/>
                  <a:gd name="f205" fmla="*/ f129 1 623888"/>
                  <a:gd name="f206" fmla="*/ f130 1 333375"/>
                  <a:gd name="f207" fmla="*/ f131 1 623888"/>
                  <a:gd name="f208" fmla="*/ f132 1 333375"/>
                  <a:gd name="f209" fmla="*/ f133 1 623888"/>
                  <a:gd name="f210" fmla="*/ f134 1 333375"/>
                  <a:gd name="f211" fmla="*/ f135 1 623888"/>
                  <a:gd name="f212" fmla="*/ f136 1 333375"/>
                  <a:gd name="f213" fmla="*/ f137 1 623888"/>
                  <a:gd name="f214" fmla="*/ f138 1 333375"/>
                  <a:gd name="f215" fmla="*/ f139 1 623888"/>
                  <a:gd name="f216" fmla="*/ f140 1 333375"/>
                  <a:gd name="f217" fmla="*/ f141 1 623888"/>
                  <a:gd name="f218" fmla="*/ f142 1 333375"/>
                  <a:gd name="f219" fmla="*/ f143 1 333375"/>
                  <a:gd name="f220" fmla="*/ f144 1 623888"/>
                  <a:gd name="f221" fmla="*/ f145 1 623888"/>
                  <a:gd name="f222" fmla="*/ f146 1 333375"/>
                  <a:gd name="f223" fmla="*/ f147 1 333375"/>
                  <a:gd name="f224" fmla="*/ f148 1 623888"/>
                  <a:gd name="f225" fmla="*/ f149 1 333375"/>
                  <a:gd name="f226" fmla="*/ f150 1 623888"/>
                  <a:gd name="f227" fmla="*/ f151 1 333375"/>
                  <a:gd name="f228" fmla="*/ f152 1 623888"/>
                  <a:gd name="f229" fmla="*/ f153 1 333375"/>
                  <a:gd name="f230" fmla="*/ f154 1 623888"/>
                  <a:gd name="f231" fmla="*/ f155 1 333375"/>
                  <a:gd name="f232" fmla="*/ f156 1 623888"/>
                  <a:gd name="f233" fmla="*/ f157 1 333375"/>
                  <a:gd name="f234" fmla="*/ f158 1 623888"/>
                  <a:gd name="f235" fmla="*/ f159 1 333375"/>
                  <a:gd name="f236" fmla="*/ f160 1 623888"/>
                  <a:gd name="f237" fmla="*/ f161 1 333375"/>
                  <a:gd name="f238" fmla="*/ f5 1 f85"/>
                  <a:gd name="f239" fmla="*/ f6 1 f85"/>
                  <a:gd name="f240" fmla="*/ f5 1 f86"/>
                  <a:gd name="f241" fmla="*/ f7 1 f86"/>
                  <a:gd name="f242" fmla="+- f162 0 f1"/>
                  <a:gd name="f243" fmla="*/ f163 1 f85"/>
                  <a:gd name="f244" fmla="*/ f164 1 f86"/>
                  <a:gd name="f245" fmla="*/ f165 1 f85"/>
                  <a:gd name="f246" fmla="*/ f166 1 f86"/>
                  <a:gd name="f247" fmla="*/ f167 1 f85"/>
                  <a:gd name="f248" fmla="*/ f168 1 f86"/>
                  <a:gd name="f249" fmla="*/ f169 1 f85"/>
                  <a:gd name="f250" fmla="*/ f170 1 f86"/>
                  <a:gd name="f251" fmla="*/ f171 1 f85"/>
                  <a:gd name="f252" fmla="*/ f172 1 f85"/>
                  <a:gd name="f253" fmla="*/ f173 1 f86"/>
                  <a:gd name="f254" fmla="*/ f174 1 f85"/>
                  <a:gd name="f255" fmla="*/ f175 1 f86"/>
                  <a:gd name="f256" fmla="*/ f176 1 f86"/>
                  <a:gd name="f257" fmla="*/ f177 1 f85"/>
                  <a:gd name="f258" fmla="*/ f178 1 f85"/>
                  <a:gd name="f259" fmla="*/ f179 1 f86"/>
                  <a:gd name="f260" fmla="*/ f180 1 f85"/>
                  <a:gd name="f261" fmla="*/ f181 1 f86"/>
                  <a:gd name="f262" fmla="*/ f182 1 f85"/>
                  <a:gd name="f263" fmla="*/ f183 1 f86"/>
                  <a:gd name="f264" fmla="*/ f184 1 f86"/>
                  <a:gd name="f265" fmla="*/ f185 1 f85"/>
                  <a:gd name="f266" fmla="*/ f186 1 f86"/>
                  <a:gd name="f267" fmla="*/ f187 1 f86"/>
                  <a:gd name="f268" fmla="*/ f188 1 f85"/>
                  <a:gd name="f269" fmla="*/ f189 1 f86"/>
                  <a:gd name="f270" fmla="*/ f190 1 f85"/>
                  <a:gd name="f271" fmla="*/ f191 1 f86"/>
                  <a:gd name="f272" fmla="*/ f192 1 f86"/>
                  <a:gd name="f273" fmla="*/ f193 1 f86"/>
                  <a:gd name="f274" fmla="*/ f194 1 f85"/>
                  <a:gd name="f275" fmla="*/ f195 1 f86"/>
                  <a:gd name="f276" fmla="*/ f196 1 f85"/>
                  <a:gd name="f277" fmla="*/ f197 1 f86"/>
                  <a:gd name="f278" fmla="*/ f198 1 f85"/>
                  <a:gd name="f279" fmla="*/ f199 1 f86"/>
                  <a:gd name="f280" fmla="*/ f200 1 f85"/>
                  <a:gd name="f281" fmla="*/ f201 1 f86"/>
                  <a:gd name="f282" fmla="*/ f202 1 f85"/>
                  <a:gd name="f283" fmla="*/ f203 1 f86"/>
                  <a:gd name="f284" fmla="*/ f204 1 f85"/>
                  <a:gd name="f285" fmla="*/ f205 1 f86"/>
                  <a:gd name="f286" fmla="*/ f206 1 f85"/>
                  <a:gd name="f287" fmla="*/ f207 1 f86"/>
                  <a:gd name="f288" fmla="*/ f208 1 f85"/>
                  <a:gd name="f289" fmla="*/ f209 1 f86"/>
                  <a:gd name="f290" fmla="*/ f210 1 f85"/>
                  <a:gd name="f291" fmla="*/ f211 1 f86"/>
                  <a:gd name="f292" fmla="*/ f212 1 f85"/>
                  <a:gd name="f293" fmla="*/ f213 1 f86"/>
                  <a:gd name="f294" fmla="*/ f214 1 f85"/>
                  <a:gd name="f295" fmla="*/ f215 1 f86"/>
                  <a:gd name="f296" fmla="*/ f216 1 f85"/>
                  <a:gd name="f297" fmla="*/ f217 1 f86"/>
                  <a:gd name="f298" fmla="*/ f218 1 f85"/>
                  <a:gd name="f299" fmla="*/ f219 1 f85"/>
                  <a:gd name="f300" fmla="*/ f220 1 f86"/>
                  <a:gd name="f301" fmla="*/ f221 1 f86"/>
                  <a:gd name="f302" fmla="*/ f222 1 f85"/>
                  <a:gd name="f303" fmla="*/ f223 1 f85"/>
                  <a:gd name="f304" fmla="*/ f224 1 f86"/>
                  <a:gd name="f305" fmla="*/ f225 1 f85"/>
                  <a:gd name="f306" fmla="*/ f226 1 f86"/>
                  <a:gd name="f307" fmla="*/ f227 1 f85"/>
                  <a:gd name="f308" fmla="*/ f228 1 f86"/>
                  <a:gd name="f309" fmla="*/ f229 1 f85"/>
                  <a:gd name="f310" fmla="*/ f230 1 f86"/>
                  <a:gd name="f311" fmla="*/ f231 1 f85"/>
                  <a:gd name="f312" fmla="*/ f232 1 f86"/>
                  <a:gd name="f313" fmla="*/ f233 1 f85"/>
                  <a:gd name="f314" fmla="*/ f234 1 f86"/>
                  <a:gd name="f315" fmla="*/ f235 1 f85"/>
                  <a:gd name="f316" fmla="*/ f236 1 f86"/>
                  <a:gd name="f317" fmla="*/ f237 1 f85"/>
                  <a:gd name="f318" fmla="*/ f238 f80 1"/>
                  <a:gd name="f319" fmla="*/ f239 f80 1"/>
                  <a:gd name="f320" fmla="*/ f241 f81 1"/>
                  <a:gd name="f321" fmla="*/ f240 f81 1"/>
                  <a:gd name="f322" fmla="*/ f243 f80 1"/>
                  <a:gd name="f323" fmla="*/ f244 f81 1"/>
                  <a:gd name="f324" fmla="*/ f245 f80 1"/>
                  <a:gd name="f325" fmla="*/ f246 f81 1"/>
                  <a:gd name="f326" fmla="*/ f247 f80 1"/>
                  <a:gd name="f327" fmla="*/ f248 f81 1"/>
                  <a:gd name="f328" fmla="*/ f249 f80 1"/>
                  <a:gd name="f329" fmla="*/ f250 f81 1"/>
                  <a:gd name="f330" fmla="*/ f251 f80 1"/>
                  <a:gd name="f331" fmla="*/ f252 f80 1"/>
                  <a:gd name="f332" fmla="*/ f253 f81 1"/>
                  <a:gd name="f333" fmla="*/ f254 f80 1"/>
                  <a:gd name="f334" fmla="*/ f255 f81 1"/>
                  <a:gd name="f335" fmla="*/ f256 f81 1"/>
                  <a:gd name="f336" fmla="*/ f257 f80 1"/>
                  <a:gd name="f337" fmla="*/ f258 f80 1"/>
                  <a:gd name="f338" fmla="*/ f259 f81 1"/>
                  <a:gd name="f339" fmla="*/ f260 f80 1"/>
                  <a:gd name="f340" fmla="*/ f261 f81 1"/>
                  <a:gd name="f341" fmla="*/ f262 f80 1"/>
                  <a:gd name="f342" fmla="*/ f263 f81 1"/>
                  <a:gd name="f343" fmla="*/ f264 f81 1"/>
                  <a:gd name="f344" fmla="*/ f265 f80 1"/>
                  <a:gd name="f345" fmla="*/ f266 f81 1"/>
                  <a:gd name="f346" fmla="*/ f267 f81 1"/>
                  <a:gd name="f347" fmla="*/ f268 f80 1"/>
                  <a:gd name="f348" fmla="*/ f269 f81 1"/>
                  <a:gd name="f349" fmla="*/ f270 f80 1"/>
                  <a:gd name="f350" fmla="*/ f271 f81 1"/>
                  <a:gd name="f351" fmla="*/ f272 f81 1"/>
                  <a:gd name="f352" fmla="*/ f273 f81 1"/>
                  <a:gd name="f353" fmla="*/ f274 f80 1"/>
                  <a:gd name="f354" fmla="*/ f275 f81 1"/>
                  <a:gd name="f355" fmla="*/ f276 f80 1"/>
                  <a:gd name="f356" fmla="*/ f277 f81 1"/>
                  <a:gd name="f357" fmla="*/ f278 f80 1"/>
                  <a:gd name="f358" fmla="*/ f279 f81 1"/>
                  <a:gd name="f359" fmla="*/ f280 f80 1"/>
                  <a:gd name="f360" fmla="*/ f281 f81 1"/>
                  <a:gd name="f361" fmla="*/ f282 f80 1"/>
                  <a:gd name="f362" fmla="*/ f283 f81 1"/>
                  <a:gd name="f363" fmla="*/ f284 f80 1"/>
                  <a:gd name="f364" fmla="*/ f285 f81 1"/>
                  <a:gd name="f365" fmla="*/ f286 f80 1"/>
                  <a:gd name="f366" fmla="*/ f287 f81 1"/>
                  <a:gd name="f367" fmla="*/ f288 f80 1"/>
                  <a:gd name="f368" fmla="*/ f289 f81 1"/>
                  <a:gd name="f369" fmla="*/ f290 f80 1"/>
                  <a:gd name="f370" fmla="*/ f291 f81 1"/>
                  <a:gd name="f371" fmla="*/ f292 f80 1"/>
                  <a:gd name="f372" fmla="*/ f293 f81 1"/>
                  <a:gd name="f373" fmla="*/ f294 f80 1"/>
                  <a:gd name="f374" fmla="*/ f295 f81 1"/>
                  <a:gd name="f375" fmla="*/ f296 f80 1"/>
                  <a:gd name="f376" fmla="*/ f297 f81 1"/>
                  <a:gd name="f377" fmla="*/ f298 f80 1"/>
                  <a:gd name="f378" fmla="*/ f299 f80 1"/>
                  <a:gd name="f379" fmla="*/ f300 f81 1"/>
                  <a:gd name="f380" fmla="*/ f301 f81 1"/>
                  <a:gd name="f381" fmla="*/ f302 f80 1"/>
                  <a:gd name="f382" fmla="*/ f303 f80 1"/>
                  <a:gd name="f383" fmla="*/ f304 f81 1"/>
                  <a:gd name="f384" fmla="*/ f305 f80 1"/>
                  <a:gd name="f385" fmla="*/ f306 f81 1"/>
                  <a:gd name="f386" fmla="*/ f307 f80 1"/>
                  <a:gd name="f387" fmla="*/ f308 f81 1"/>
                  <a:gd name="f388" fmla="*/ f309 f80 1"/>
                  <a:gd name="f389" fmla="*/ f310 f81 1"/>
                  <a:gd name="f390" fmla="*/ f311 f80 1"/>
                  <a:gd name="f391" fmla="*/ f312 f81 1"/>
                  <a:gd name="f392" fmla="*/ f313 f80 1"/>
                  <a:gd name="f393" fmla="*/ f314 f81 1"/>
                  <a:gd name="f394" fmla="*/ f315 f80 1"/>
                  <a:gd name="f395" fmla="*/ f316 f81 1"/>
                  <a:gd name="f396" fmla="*/ f317 f80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2">
                    <a:pos x="f322" y="f323"/>
                  </a:cxn>
                  <a:cxn ang="f242">
                    <a:pos x="f324" y="f325"/>
                  </a:cxn>
                  <a:cxn ang="f242">
                    <a:pos x="f326" y="f327"/>
                  </a:cxn>
                  <a:cxn ang="f242">
                    <a:pos x="f328" y="f329"/>
                  </a:cxn>
                  <a:cxn ang="f242">
                    <a:pos x="f330" y="f329"/>
                  </a:cxn>
                  <a:cxn ang="f242">
                    <a:pos x="f331" y="f332"/>
                  </a:cxn>
                  <a:cxn ang="f242">
                    <a:pos x="f333" y="f334"/>
                  </a:cxn>
                  <a:cxn ang="f242">
                    <a:pos x="f331" y="f335"/>
                  </a:cxn>
                  <a:cxn ang="f242">
                    <a:pos x="f336" y="f335"/>
                  </a:cxn>
                  <a:cxn ang="f242">
                    <a:pos x="f337" y="f338"/>
                  </a:cxn>
                  <a:cxn ang="f242">
                    <a:pos x="f337" y="f338"/>
                  </a:cxn>
                  <a:cxn ang="f242">
                    <a:pos x="f339" y="f340"/>
                  </a:cxn>
                  <a:cxn ang="f242">
                    <a:pos x="f341" y="f342"/>
                  </a:cxn>
                  <a:cxn ang="f242">
                    <a:pos x="f322" y="f343"/>
                  </a:cxn>
                  <a:cxn ang="f242">
                    <a:pos x="f344" y="f345"/>
                  </a:cxn>
                  <a:cxn ang="f242">
                    <a:pos x="f344" y="f345"/>
                  </a:cxn>
                  <a:cxn ang="f242">
                    <a:pos x="f331" y="f346"/>
                  </a:cxn>
                  <a:cxn ang="f242">
                    <a:pos x="f331" y="f346"/>
                  </a:cxn>
                  <a:cxn ang="f242">
                    <a:pos x="f347" y="f348"/>
                  </a:cxn>
                  <a:cxn ang="f242">
                    <a:pos x="f349" y="f350"/>
                  </a:cxn>
                  <a:cxn ang="f242">
                    <a:pos x="f336" y="f351"/>
                  </a:cxn>
                  <a:cxn ang="f242">
                    <a:pos x="f344" y="f352"/>
                  </a:cxn>
                  <a:cxn ang="f242">
                    <a:pos x="f353" y="f354"/>
                  </a:cxn>
                  <a:cxn ang="f242">
                    <a:pos x="f355" y="f356"/>
                  </a:cxn>
                  <a:cxn ang="f242">
                    <a:pos x="f357" y="f358"/>
                  </a:cxn>
                  <a:cxn ang="f242">
                    <a:pos x="f359" y="f360"/>
                  </a:cxn>
                  <a:cxn ang="f242">
                    <a:pos x="f361" y="f362"/>
                  </a:cxn>
                  <a:cxn ang="f242">
                    <a:pos x="f363" y="f364"/>
                  </a:cxn>
                  <a:cxn ang="f242">
                    <a:pos x="f365" y="f366"/>
                  </a:cxn>
                  <a:cxn ang="f242">
                    <a:pos x="f367" y="f368"/>
                  </a:cxn>
                  <a:cxn ang="f242">
                    <a:pos x="f367" y="f356"/>
                  </a:cxn>
                  <a:cxn ang="f242">
                    <a:pos x="f369" y="f370"/>
                  </a:cxn>
                  <a:cxn ang="f242">
                    <a:pos x="f371" y="f372"/>
                  </a:cxn>
                  <a:cxn ang="f242">
                    <a:pos x="f373" y="f374"/>
                  </a:cxn>
                  <a:cxn ang="f242">
                    <a:pos x="f375" y="f376"/>
                  </a:cxn>
                  <a:cxn ang="f242">
                    <a:pos x="f377" y="f364"/>
                  </a:cxn>
                  <a:cxn ang="f242">
                    <a:pos x="f378" y="f379"/>
                  </a:cxn>
                  <a:cxn ang="f242">
                    <a:pos x="f378" y="f380"/>
                  </a:cxn>
                  <a:cxn ang="f242">
                    <a:pos x="f381" y="f370"/>
                  </a:cxn>
                  <a:cxn ang="f242">
                    <a:pos x="f382" y="f383"/>
                  </a:cxn>
                  <a:cxn ang="f242">
                    <a:pos x="f384" y="f385"/>
                  </a:cxn>
                  <a:cxn ang="f242">
                    <a:pos x="f386" y="f387"/>
                  </a:cxn>
                  <a:cxn ang="f242">
                    <a:pos x="f388" y="f389"/>
                  </a:cxn>
                  <a:cxn ang="f242">
                    <a:pos x="f390" y="f391"/>
                  </a:cxn>
                  <a:cxn ang="f242">
                    <a:pos x="f392" y="f393"/>
                  </a:cxn>
                  <a:cxn ang="f242">
                    <a:pos x="f394" y="f395"/>
                  </a:cxn>
                  <a:cxn ang="f242">
                    <a:pos x="f396" y="f395"/>
                  </a:cxn>
                </a:cxnLst>
                <a:rect l="f318" t="f321" r="f319" b="f320"/>
                <a:pathLst>
                  <a:path w="333375" h="623888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5"/>
                    </a:lnTo>
                    <a:lnTo>
                      <a:pt x="f17" y="f18"/>
                    </a:lnTo>
                    <a:lnTo>
                      <a:pt x="f6" y="f19"/>
                    </a:lnTo>
                    <a:lnTo>
                      <a:pt x="f17" y="f20"/>
                    </a:lnTo>
                    <a:lnTo>
                      <a:pt x="f21" y="f20"/>
                    </a:lnTo>
                    <a:lnTo>
                      <a:pt x="f22" y="f23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8" y="f28"/>
                    </a:lnTo>
                    <a:lnTo>
                      <a:pt x="f29" y="f30"/>
                    </a:lnTo>
                    <a:lnTo>
                      <a:pt x="f29" y="f30"/>
                    </a:lnTo>
                    <a:lnTo>
                      <a:pt x="f17" y="f31"/>
                    </a:lnTo>
                    <a:lnTo>
                      <a:pt x="f17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21" y="f36"/>
                    </a:lnTo>
                    <a:lnTo>
                      <a:pt x="f29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7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1" y="f41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7"/>
                    </a:lnTo>
                    <a:lnTo>
                      <a:pt x="f62" y="f63"/>
                    </a:lnTo>
                    <a:lnTo>
                      <a:pt x="f62" y="f64"/>
                    </a:lnTo>
                    <a:lnTo>
                      <a:pt x="f65" y="f54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5" y="f76"/>
                    </a:lnTo>
                    <a:lnTo>
                      <a:pt x="f77" y="f5"/>
                    </a:lnTo>
                    <a:lnTo>
                      <a:pt x="f78" y="f5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49" name="Frihandsfigur 44">
                <a:extLst>
                  <a:ext uri="{FF2B5EF4-FFF2-40B4-BE49-F238E27FC236}">
                    <a16:creationId xmlns:a16="http://schemas.microsoft.com/office/drawing/2014/main" id="{94578419-70D0-F893-E9DA-34F03135C8D8}"/>
                  </a:ext>
                </a:extLst>
              </p:cNvPr>
              <p:cNvSpPr/>
              <p:nvPr/>
            </p:nvSpPr>
            <p:spPr>
              <a:xfrm>
                <a:off x="8523113" y="4022518"/>
                <a:ext cx="730404" cy="110717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26256"/>
                  <a:gd name="f7" fmla="val 797719"/>
                  <a:gd name="f8" fmla="val 245269"/>
                  <a:gd name="f9" fmla="val 11906"/>
                  <a:gd name="f10" fmla="val 190500"/>
                  <a:gd name="f11" fmla="val 171450"/>
                  <a:gd name="f12" fmla="val 154781"/>
                  <a:gd name="f13" fmla="val 126206"/>
                  <a:gd name="f14" fmla="val 147638"/>
                  <a:gd name="f15" fmla="val 66675"/>
                  <a:gd name="f16" fmla="val 95250"/>
                  <a:gd name="f17" fmla="val 166688"/>
                  <a:gd name="f18" fmla="val 140494"/>
                  <a:gd name="f19" fmla="val 169069"/>
                  <a:gd name="f20" fmla="val 173831"/>
                  <a:gd name="f21" fmla="val 204787"/>
                  <a:gd name="f22" fmla="val 185738"/>
                  <a:gd name="f23" fmla="val 240506"/>
                  <a:gd name="f24" fmla="val 269081"/>
                  <a:gd name="f25" fmla="val 167482"/>
                  <a:gd name="f26" fmla="val 289719"/>
                  <a:gd name="f27" fmla="val 168275"/>
                  <a:gd name="f28" fmla="val 310356"/>
                  <a:gd name="f29" fmla="val 330994"/>
                  <a:gd name="f30" fmla="val 145256"/>
                  <a:gd name="f31" fmla="val 378619"/>
                  <a:gd name="f32" fmla="val 111919"/>
                  <a:gd name="f33" fmla="val 407194"/>
                  <a:gd name="f34" fmla="val 76200"/>
                  <a:gd name="f35" fmla="val 426244"/>
                  <a:gd name="f36" fmla="val 47625"/>
                  <a:gd name="f37" fmla="val 414337"/>
                  <a:gd name="f38" fmla="val 38100"/>
                  <a:gd name="f39" fmla="val 445294"/>
                  <a:gd name="f40" fmla="val 45244"/>
                  <a:gd name="f41" fmla="val 476250"/>
                  <a:gd name="f42" fmla="val 28575"/>
                  <a:gd name="f43" fmla="val 504825"/>
                  <a:gd name="f44" fmla="val 14288"/>
                  <a:gd name="f45" fmla="val 509587"/>
                  <a:gd name="f46" fmla="val 538162"/>
                  <a:gd name="f47" fmla="val 9525"/>
                  <a:gd name="f48" fmla="val 590550"/>
                  <a:gd name="f49" fmla="val 616744"/>
                  <a:gd name="f50" fmla="val 21431"/>
                  <a:gd name="f51" fmla="val 623887"/>
                  <a:gd name="f52" fmla="val 7144"/>
                  <a:gd name="f53" fmla="val 666750"/>
                  <a:gd name="f54" fmla="val 30956"/>
                  <a:gd name="f55" fmla="val 647700"/>
                  <a:gd name="f56" fmla="val 683419"/>
                  <a:gd name="f57" fmla="val 88106"/>
                  <a:gd name="f58" fmla="val 102394"/>
                  <a:gd name="f59" fmla="val 681037"/>
                  <a:gd name="f60" fmla="val 142875"/>
                  <a:gd name="f61" fmla="val 700087"/>
                  <a:gd name="f62" fmla="val 157163"/>
                  <a:gd name="f63" fmla="val 704850"/>
                  <a:gd name="f64" fmla="val 164306"/>
                  <a:gd name="f65" fmla="val 188119"/>
                  <a:gd name="f66" fmla="val 697706"/>
                  <a:gd name="f67" fmla="val 197644"/>
                  <a:gd name="f68" fmla="val 726281"/>
                  <a:gd name="f69" fmla="val 219075"/>
                  <a:gd name="f70" fmla="val 731044"/>
                  <a:gd name="f71" fmla="val 247650"/>
                  <a:gd name="f72" fmla="val 757237"/>
                  <a:gd name="f73" fmla="val 781050"/>
                  <a:gd name="f74" fmla="val 276225"/>
                  <a:gd name="f75" fmla="val 288131"/>
                  <a:gd name="f76" fmla="val 778669"/>
                  <a:gd name="f77" fmla="val 762000"/>
                  <a:gd name="f78" fmla="val 714375"/>
                  <a:gd name="f79" fmla="val 690562"/>
                  <a:gd name="f80" fmla="val 254794"/>
                  <a:gd name="f81" fmla="val 657225"/>
                  <a:gd name="f82" fmla="val 271463"/>
                  <a:gd name="f83" fmla="val 650081"/>
                  <a:gd name="f84" fmla="val 264319"/>
                  <a:gd name="f85" fmla="val 628650"/>
                  <a:gd name="f86" fmla="val 295275"/>
                  <a:gd name="f87" fmla="val 638175"/>
                  <a:gd name="f88" fmla="val 300038"/>
                  <a:gd name="f89" fmla="val 626269"/>
                  <a:gd name="f90" fmla="val 361950"/>
                  <a:gd name="f91" fmla="val 381000"/>
                  <a:gd name="f92" fmla="val 640556"/>
                  <a:gd name="f93" fmla="val 414338"/>
                  <a:gd name="f94" fmla="val 642937"/>
                  <a:gd name="f95" fmla="val 435769"/>
                  <a:gd name="f96" fmla="val 419100"/>
                  <a:gd name="f97" fmla="val 702469"/>
                  <a:gd name="f98" fmla="val 411956"/>
                  <a:gd name="f99" fmla="val 747712"/>
                  <a:gd name="f100" fmla="val 440531"/>
                  <a:gd name="f101" fmla="val 728662"/>
                  <a:gd name="f102" fmla="val 447675"/>
                  <a:gd name="f103" fmla="val 752475"/>
                  <a:gd name="f104" fmla="val 478631"/>
                  <a:gd name="f105" fmla="val 754856"/>
                  <a:gd name="f106" fmla="val 483394"/>
                  <a:gd name="f107" fmla="val 735806"/>
                  <a:gd name="f108" fmla="val 707231"/>
                  <a:gd name="f109" fmla="val 481013"/>
                  <a:gd name="f110" fmla="val 485775"/>
                  <a:gd name="f111" fmla="val 619125"/>
                  <a:gd name="f112" fmla="val 511969"/>
                  <a:gd name="f113" fmla="val 595312"/>
                  <a:gd name="f114" fmla="val 500063"/>
                  <a:gd name="f115" fmla="val 583406"/>
                  <a:gd name="f116" fmla="val 561975"/>
                  <a:gd name="f117" fmla="val 500062"/>
                  <a:gd name="f118" fmla="val 495300"/>
                  <a:gd name="f119" fmla="val 488156"/>
                  <a:gd name="f120" fmla="val 473869"/>
                  <a:gd name="f121" fmla="val 431006"/>
                  <a:gd name="f122" fmla="val 490538"/>
                  <a:gd name="f123" fmla="val 416719"/>
                  <a:gd name="f124" fmla="val 388144"/>
                  <a:gd name="f125" fmla="val 497681"/>
                  <a:gd name="f126" fmla="+- 0 0 -90"/>
                  <a:gd name="f127" fmla="*/ f3 1 526256"/>
                  <a:gd name="f128" fmla="*/ f4 1 797719"/>
                  <a:gd name="f129" fmla="+- f7 0 f5"/>
                  <a:gd name="f130" fmla="+- f6 0 f5"/>
                  <a:gd name="f131" fmla="*/ f126 f0 1"/>
                  <a:gd name="f132" fmla="*/ f130 1 526256"/>
                  <a:gd name="f133" fmla="*/ f129 1 797719"/>
                  <a:gd name="f134" fmla="*/ 245269 f130 1"/>
                  <a:gd name="f135" fmla="*/ 11906 f129 1"/>
                  <a:gd name="f136" fmla="*/ 190500 f130 1"/>
                  <a:gd name="f137" fmla="*/ 171450 f130 1"/>
                  <a:gd name="f138" fmla="*/ 0 f129 1"/>
                  <a:gd name="f139" fmla="*/ 154781 f130 1"/>
                  <a:gd name="f140" fmla="*/ 126206 f130 1"/>
                  <a:gd name="f141" fmla="*/ 147638 f130 1"/>
                  <a:gd name="f142" fmla="*/ 66675 f129 1"/>
                  <a:gd name="f143" fmla="*/ 95250 f129 1"/>
                  <a:gd name="f144" fmla="*/ 166688 f130 1"/>
                  <a:gd name="f145" fmla="*/ 140494 f129 1"/>
                  <a:gd name="f146" fmla="*/ 169069 f130 1"/>
                  <a:gd name="f147" fmla="*/ 173831 f129 1"/>
                  <a:gd name="f148" fmla="*/ 204787 f129 1"/>
                  <a:gd name="f149" fmla="*/ 185738 f130 1"/>
                  <a:gd name="f150" fmla="*/ 240506 f129 1"/>
                  <a:gd name="f151" fmla="*/ 269081 f129 1"/>
                  <a:gd name="f152" fmla="*/ 330994 f129 1"/>
                  <a:gd name="f153" fmla="*/ 145256 f130 1"/>
                  <a:gd name="f154" fmla="*/ 378619 f129 1"/>
                  <a:gd name="f155" fmla="*/ 111919 f130 1"/>
                  <a:gd name="f156" fmla="*/ 407194 f129 1"/>
                  <a:gd name="f157" fmla="*/ 76200 f130 1"/>
                  <a:gd name="f158" fmla="*/ 426244 f129 1"/>
                  <a:gd name="f159" fmla="*/ 47625 f130 1"/>
                  <a:gd name="f160" fmla="*/ 414337 f129 1"/>
                  <a:gd name="f161" fmla="*/ 38100 f130 1"/>
                  <a:gd name="f162" fmla="*/ 445294 f129 1"/>
                  <a:gd name="f163" fmla="*/ 45244 f130 1"/>
                  <a:gd name="f164" fmla="*/ 476250 f129 1"/>
                  <a:gd name="f165" fmla="*/ 28575 f130 1"/>
                  <a:gd name="f166" fmla="*/ 504825 f129 1"/>
                  <a:gd name="f167" fmla="*/ 14288 f130 1"/>
                  <a:gd name="f168" fmla="*/ 509587 f129 1"/>
                  <a:gd name="f169" fmla="*/ 0 f130 1"/>
                  <a:gd name="f170" fmla="*/ 538162 f129 1"/>
                  <a:gd name="f171" fmla="*/ 9525 f130 1"/>
                  <a:gd name="f172" fmla="*/ 590550 f129 1"/>
                  <a:gd name="f173" fmla="*/ 616744 f129 1"/>
                  <a:gd name="f174" fmla="*/ 21431 f130 1"/>
                  <a:gd name="f175" fmla="*/ 623887 f129 1"/>
                  <a:gd name="f176" fmla="*/ 7144 f130 1"/>
                  <a:gd name="f177" fmla="*/ 666750 f129 1"/>
                  <a:gd name="f178" fmla="*/ 30956 f130 1"/>
                  <a:gd name="f179" fmla="*/ 647700 f129 1"/>
                  <a:gd name="f180" fmla="*/ 66675 f130 1"/>
                  <a:gd name="f181" fmla="*/ 683419 f129 1"/>
                  <a:gd name="f182" fmla="*/ 88106 f130 1"/>
                  <a:gd name="f183" fmla="*/ 102394 f130 1"/>
                  <a:gd name="f184" fmla="*/ 681037 f129 1"/>
                  <a:gd name="f185" fmla="*/ 142875 f130 1"/>
                  <a:gd name="f186" fmla="*/ 700087 f129 1"/>
                  <a:gd name="f187" fmla="*/ 157163 f130 1"/>
                  <a:gd name="f188" fmla="*/ 704850 f129 1"/>
                  <a:gd name="f189" fmla="*/ 164306 f130 1"/>
                  <a:gd name="f190" fmla="*/ 188119 f130 1"/>
                  <a:gd name="f191" fmla="*/ 697706 f129 1"/>
                  <a:gd name="f192" fmla="*/ 197644 f130 1"/>
                  <a:gd name="f193" fmla="*/ 726281 f129 1"/>
                  <a:gd name="f194" fmla="*/ 219075 f130 1"/>
                  <a:gd name="f195" fmla="*/ 731044 f129 1"/>
                  <a:gd name="f196" fmla="*/ 247650 f130 1"/>
                  <a:gd name="f197" fmla="*/ 757237 f129 1"/>
                  <a:gd name="f198" fmla="*/ 781050 f129 1"/>
                  <a:gd name="f199" fmla="*/ 276225 f130 1"/>
                  <a:gd name="f200" fmla="*/ 797719 f129 1"/>
                  <a:gd name="f201" fmla="*/ 288131 f130 1"/>
                  <a:gd name="f202" fmla="*/ 778669 f129 1"/>
                  <a:gd name="f203" fmla="*/ 762000 f129 1"/>
                  <a:gd name="f204" fmla="*/ 714375 f129 1"/>
                  <a:gd name="f205" fmla="*/ 269081 f130 1"/>
                  <a:gd name="f206" fmla="*/ 690562 f129 1"/>
                  <a:gd name="f207" fmla="*/ 254794 f130 1"/>
                  <a:gd name="f208" fmla="*/ 657225 f129 1"/>
                  <a:gd name="f209" fmla="*/ 271463 f130 1"/>
                  <a:gd name="f210" fmla="*/ 650081 f129 1"/>
                  <a:gd name="f211" fmla="*/ 264319 f130 1"/>
                  <a:gd name="f212" fmla="*/ 628650 f129 1"/>
                  <a:gd name="f213" fmla="*/ 295275 f130 1"/>
                  <a:gd name="f214" fmla="*/ 638175 f129 1"/>
                  <a:gd name="f215" fmla="*/ 300038 f130 1"/>
                  <a:gd name="f216" fmla="*/ 626269 f129 1"/>
                  <a:gd name="f217" fmla="*/ 330994 f130 1"/>
                  <a:gd name="f218" fmla="*/ 361950 f130 1"/>
                  <a:gd name="f219" fmla="*/ 381000 f130 1"/>
                  <a:gd name="f220" fmla="*/ 640556 f129 1"/>
                  <a:gd name="f221" fmla="*/ 414338 f130 1"/>
                  <a:gd name="f222" fmla="*/ 642937 f129 1"/>
                  <a:gd name="f223" fmla="*/ 435769 f130 1"/>
                  <a:gd name="f224" fmla="*/ 419100 f130 1"/>
                  <a:gd name="f225" fmla="*/ 702469 f129 1"/>
                  <a:gd name="f226" fmla="*/ 411956 f130 1"/>
                  <a:gd name="f227" fmla="*/ 426244 f130 1"/>
                  <a:gd name="f228" fmla="*/ 747712 f129 1"/>
                  <a:gd name="f229" fmla="*/ 440531 f130 1"/>
                  <a:gd name="f230" fmla="*/ 728662 f129 1"/>
                  <a:gd name="f231" fmla="*/ 447675 f130 1"/>
                  <a:gd name="f232" fmla="*/ 752475 f129 1"/>
                  <a:gd name="f233" fmla="*/ 478631 f130 1"/>
                  <a:gd name="f234" fmla="*/ 754856 f129 1"/>
                  <a:gd name="f235" fmla="*/ 483394 f130 1"/>
                  <a:gd name="f236" fmla="*/ 735806 f129 1"/>
                  <a:gd name="f237" fmla="*/ 707231 f129 1"/>
                  <a:gd name="f238" fmla="*/ 481013 f130 1"/>
                  <a:gd name="f239" fmla="*/ 485775 f130 1"/>
                  <a:gd name="f240" fmla="*/ 619125 f129 1"/>
                  <a:gd name="f241" fmla="*/ 511969 f130 1"/>
                  <a:gd name="f242" fmla="*/ 595312 f129 1"/>
                  <a:gd name="f243" fmla="*/ 500063 f130 1"/>
                  <a:gd name="f244" fmla="*/ 583406 f129 1"/>
                  <a:gd name="f245" fmla="*/ 561975 f129 1"/>
                  <a:gd name="f246" fmla="*/ 500062 f129 1"/>
                  <a:gd name="f247" fmla="*/ 495300 f130 1"/>
                  <a:gd name="f248" fmla="*/ 488156 f129 1"/>
                  <a:gd name="f249" fmla="*/ 473869 f129 1"/>
                  <a:gd name="f250" fmla="*/ 431006 f129 1"/>
                  <a:gd name="f251" fmla="*/ 490538 f130 1"/>
                  <a:gd name="f252" fmla="*/ 416719 f129 1"/>
                  <a:gd name="f253" fmla="*/ 526256 f130 1"/>
                  <a:gd name="f254" fmla="*/ 388144 f129 1"/>
                  <a:gd name="f255" fmla="*/ 497681 f130 1"/>
                  <a:gd name="f256" fmla="*/ 295275 f129 1"/>
                  <a:gd name="f257" fmla="*/ f131 1 f2"/>
                  <a:gd name="f258" fmla="*/ f134 1 526256"/>
                  <a:gd name="f259" fmla="*/ f135 1 797719"/>
                  <a:gd name="f260" fmla="*/ f136 1 526256"/>
                  <a:gd name="f261" fmla="*/ f137 1 526256"/>
                  <a:gd name="f262" fmla="*/ f138 1 797719"/>
                  <a:gd name="f263" fmla="*/ f139 1 526256"/>
                  <a:gd name="f264" fmla="*/ f140 1 526256"/>
                  <a:gd name="f265" fmla="*/ f141 1 526256"/>
                  <a:gd name="f266" fmla="*/ f142 1 797719"/>
                  <a:gd name="f267" fmla="*/ f143 1 797719"/>
                  <a:gd name="f268" fmla="*/ f144 1 526256"/>
                  <a:gd name="f269" fmla="*/ f145 1 797719"/>
                  <a:gd name="f270" fmla="*/ f146 1 526256"/>
                  <a:gd name="f271" fmla="*/ f147 1 797719"/>
                  <a:gd name="f272" fmla="*/ f148 1 797719"/>
                  <a:gd name="f273" fmla="*/ f149 1 526256"/>
                  <a:gd name="f274" fmla="*/ f150 1 797719"/>
                  <a:gd name="f275" fmla="*/ f151 1 797719"/>
                  <a:gd name="f276" fmla="*/ f152 1 797719"/>
                  <a:gd name="f277" fmla="*/ f153 1 526256"/>
                  <a:gd name="f278" fmla="*/ f154 1 797719"/>
                  <a:gd name="f279" fmla="*/ f155 1 526256"/>
                  <a:gd name="f280" fmla="*/ f156 1 797719"/>
                  <a:gd name="f281" fmla="*/ f157 1 526256"/>
                  <a:gd name="f282" fmla="*/ f158 1 797719"/>
                  <a:gd name="f283" fmla="*/ f159 1 526256"/>
                  <a:gd name="f284" fmla="*/ f160 1 797719"/>
                  <a:gd name="f285" fmla="*/ f161 1 526256"/>
                  <a:gd name="f286" fmla="*/ f162 1 797719"/>
                  <a:gd name="f287" fmla="*/ f163 1 526256"/>
                  <a:gd name="f288" fmla="*/ f164 1 797719"/>
                  <a:gd name="f289" fmla="*/ f165 1 526256"/>
                  <a:gd name="f290" fmla="*/ f166 1 797719"/>
                  <a:gd name="f291" fmla="*/ f167 1 526256"/>
                  <a:gd name="f292" fmla="*/ f168 1 797719"/>
                  <a:gd name="f293" fmla="*/ f169 1 526256"/>
                  <a:gd name="f294" fmla="*/ f170 1 797719"/>
                  <a:gd name="f295" fmla="*/ f171 1 526256"/>
                  <a:gd name="f296" fmla="*/ f172 1 797719"/>
                  <a:gd name="f297" fmla="*/ f173 1 797719"/>
                  <a:gd name="f298" fmla="*/ f174 1 526256"/>
                  <a:gd name="f299" fmla="*/ f175 1 797719"/>
                  <a:gd name="f300" fmla="*/ f176 1 526256"/>
                  <a:gd name="f301" fmla="*/ f177 1 797719"/>
                  <a:gd name="f302" fmla="*/ f178 1 526256"/>
                  <a:gd name="f303" fmla="*/ f179 1 797719"/>
                  <a:gd name="f304" fmla="*/ f180 1 526256"/>
                  <a:gd name="f305" fmla="*/ f181 1 797719"/>
                  <a:gd name="f306" fmla="*/ f182 1 526256"/>
                  <a:gd name="f307" fmla="*/ f183 1 526256"/>
                  <a:gd name="f308" fmla="*/ f184 1 797719"/>
                  <a:gd name="f309" fmla="*/ f185 1 526256"/>
                  <a:gd name="f310" fmla="*/ f186 1 797719"/>
                  <a:gd name="f311" fmla="*/ f187 1 526256"/>
                  <a:gd name="f312" fmla="*/ f188 1 797719"/>
                  <a:gd name="f313" fmla="*/ f189 1 526256"/>
                  <a:gd name="f314" fmla="*/ f190 1 526256"/>
                  <a:gd name="f315" fmla="*/ f191 1 797719"/>
                  <a:gd name="f316" fmla="*/ f192 1 526256"/>
                  <a:gd name="f317" fmla="*/ f193 1 797719"/>
                  <a:gd name="f318" fmla="*/ f194 1 526256"/>
                  <a:gd name="f319" fmla="*/ f195 1 797719"/>
                  <a:gd name="f320" fmla="*/ f196 1 526256"/>
                  <a:gd name="f321" fmla="*/ f197 1 797719"/>
                  <a:gd name="f322" fmla="*/ f198 1 797719"/>
                  <a:gd name="f323" fmla="*/ f199 1 526256"/>
                  <a:gd name="f324" fmla="*/ f200 1 797719"/>
                  <a:gd name="f325" fmla="*/ f201 1 526256"/>
                  <a:gd name="f326" fmla="*/ f202 1 797719"/>
                  <a:gd name="f327" fmla="*/ f203 1 797719"/>
                  <a:gd name="f328" fmla="*/ f204 1 797719"/>
                  <a:gd name="f329" fmla="*/ f205 1 526256"/>
                  <a:gd name="f330" fmla="*/ f206 1 797719"/>
                  <a:gd name="f331" fmla="*/ f207 1 526256"/>
                  <a:gd name="f332" fmla="*/ f208 1 797719"/>
                  <a:gd name="f333" fmla="*/ f209 1 526256"/>
                  <a:gd name="f334" fmla="*/ f210 1 797719"/>
                  <a:gd name="f335" fmla="*/ f211 1 526256"/>
                  <a:gd name="f336" fmla="*/ f212 1 797719"/>
                  <a:gd name="f337" fmla="*/ f213 1 526256"/>
                  <a:gd name="f338" fmla="*/ f214 1 797719"/>
                  <a:gd name="f339" fmla="*/ f215 1 526256"/>
                  <a:gd name="f340" fmla="*/ f216 1 797719"/>
                  <a:gd name="f341" fmla="*/ f217 1 526256"/>
                  <a:gd name="f342" fmla="*/ f218 1 526256"/>
                  <a:gd name="f343" fmla="*/ f219 1 526256"/>
                  <a:gd name="f344" fmla="*/ f220 1 797719"/>
                  <a:gd name="f345" fmla="*/ f221 1 526256"/>
                  <a:gd name="f346" fmla="*/ f222 1 797719"/>
                  <a:gd name="f347" fmla="*/ f223 1 526256"/>
                  <a:gd name="f348" fmla="*/ f224 1 526256"/>
                  <a:gd name="f349" fmla="*/ f225 1 797719"/>
                  <a:gd name="f350" fmla="*/ f226 1 526256"/>
                  <a:gd name="f351" fmla="*/ f227 1 526256"/>
                  <a:gd name="f352" fmla="*/ f228 1 797719"/>
                  <a:gd name="f353" fmla="*/ f229 1 526256"/>
                  <a:gd name="f354" fmla="*/ f230 1 797719"/>
                  <a:gd name="f355" fmla="*/ f231 1 526256"/>
                  <a:gd name="f356" fmla="*/ f232 1 797719"/>
                  <a:gd name="f357" fmla="*/ f233 1 526256"/>
                  <a:gd name="f358" fmla="*/ f234 1 797719"/>
                  <a:gd name="f359" fmla="*/ f235 1 526256"/>
                  <a:gd name="f360" fmla="*/ f236 1 797719"/>
                  <a:gd name="f361" fmla="*/ f237 1 797719"/>
                  <a:gd name="f362" fmla="*/ f238 1 526256"/>
                  <a:gd name="f363" fmla="*/ f239 1 526256"/>
                  <a:gd name="f364" fmla="*/ f240 1 797719"/>
                  <a:gd name="f365" fmla="*/ f241 1 526256"/>
                  <a:gd name="f366" fmla="*/ f242 1 797719"/>
                  <a:gd name="f367" fmla="*/ f243 1 526256"/>
                  <a:gd name="f368" fmla="*/ f244 1 797719"/>
                  <a:gd name="f369" fmla="*/ f245 1 797719"/>
                  <a:gd name="f370" fmla="*/ f246 1 797719"/>
                  <a:gd name="f371" fmla="*/ f247 1 526256"/>
                  <a:gd name="f372" fmla="*/ f248 1 797719"/>
                  <a:gd name="f373" fmla="*/ f249 1 797719"/>
                  <a:gd name="f374" fmla="*/ f250 1 797719"/>
                  <a:gd name="f375" fmla="*/ f251 1 526256"/>
                  <a:gd name="f376" fmla="*/ f252 1 797719"/>
                  <a:gd name="f377" fmla="*/ f253 1 526256"/>
                  <a:gd name="f378" fmla="*/ f254 1 797719"/>
                  <a:gd name="f379" fmla="*/ f255 1 526256"/>
                  <a:gd name="f380" fmla="*/ f256 1 797719"/>
                  <a:gd name="f381" fmla="*/ f5 1 f132"/>
                  <a:gd name="f382" fmla="*/ f6 1 f132"/>
                  <a:gd name="f383" fmla="*/ f5 1 f133"/>
                  <a:gd name="f384" fmla="*/ f7 1 f133"/>
                  <a:gd name="f385" fmla="+- f257 0 f1"/>
                  <a:gd name="f386" fmla="*/ f258 1 f132"/>
                  <a:gd name="f387" fmla="*/ f259 1 f133"/>
                  <a:gd name="f388" fmla="*/ f260 1 f132"/>
                  <a:gd name="f389" fmla="*/ f261 1 f132"/>
                  <a:gd name="f390" fmla="*/ f262 1 f133"/>
                  <a:gd name="f391" fmla="*/ f263 1 f132"/>
                  <a:gd name="f392" fmla="*/ f264 1 f132"/>
                  <a:gd name="f393" fmla="*/ f265 1 f132"/>
                  <a:gd name="f394" fmla="*/ f266 1 f133"/>
                  <a:gd name="f395" fmla="*/ f267 1 f133"/>
                  <a:gd name="f396" fmla="*/ f268 1 f132"/>
                  <a:gd name="f397" fmla="*/ f269 1 f133"/>
                  <a:gd name="f398" fmla="*/ f270 1 f132"/>
                  <a:gd name="f399" fmla="*/ f271 1 f133"/>
                  <a:gd name="f400" fmla="*/ f272 1 f133"/>
                  <a:gd name="f401" fmla="*/ f273 1 f132"/>
                  <a:gd name="f402" fmla="*/ f274 1 f133"/>
                  <a:gd name="f403" fmla="*/ f275 1 f133"/>
                  <a:gd name="f404" fmla="*/ f276 1 f133"/>
                  <a:gd name="f405" fmla="*/ f277 1 f132"/>
                  <a:gd name="f406" fmla="*/ f278 1 f133"/>
                  <a:gd name="f407" fmla="*/ f279 1 f132"/>
                  <a:gd name="f408" fmla="*/ f280 1 f133"/>
                  <a:gd name="f409" fmla="*/ f281 1 f132"/>
                  <a:gd name="f410" fmla="*/ f282 1 f133"/>
                  <a:gd name="f411" fmla="*/ f283 1 f132"/>
                  <a:gd name="f412" fmla="*/ f284 1 f133"/>
                  <a:gd name="f413" fmla="*/ f285 1 f132"/>
                  <a:gd name="f414" fmla="*/ f286 1 f133"/>
                  <a:gd name="f415" fmla="*/ f287 1 f132"/>
                  <a:gd name="f416" fmla="*/ f288 1 f133"/>
                  <a:gd name="f417" fmla="*/ f289 1 f132"/>
                  <a:gd name="f418" fmla="*/ f290 1 f133"/>
                  <a:gd name="f419" fmla="*/ f291 1 f132"/>
                  <a:gd name="f420" fmla="*/ f292 1 f133"/>
                  <a:gd name="f421" fmla="*/ f293 1 f132"/>
                  <a:gd name="f422" fmla="*/ f294 1 f133"/>
                  <a:gd name="f423" fmla="*/ f295 1 f132"/>
                  <a:gd name="f424" fmla="*/ f296 1 f133"/>
                  <a:gd name="f425" fmla="*/ f297 1 f133"/>
                  <a:gd name="f426" fmla="*/ f298 1 f132"/>
                  <a:gd name="f427" fmla="*/ f299 1 f133"/>
                  <a:gd name="f428" fmla="*/ f300 1 f132"/>
                  <a:gd name="f429" fmla="*/ f301 1 f133"/>
                  <a:gd name="f430" fmla="*/ f302 1 f132"/>
                  <a:gd name="f431" fmla="*/ f303 1 f133"/>
                  <a:gd name="f432" fmla="*/ f304 1 f132"/>
                  <a:gd name="f433" fmla="*/ f305 1 f133"/>
                  <a:gd name="f434" fmla="*/ f306 1 f132"/>
                  <a:gd name="f435" fmla="*/ f307 1 f132"/>
                  <a:gd name="f436" fmla="*/ f308 1 f133"/>
                  <a:gd name="f437" fmla="*/ f309 1 f132"/>
                  <a:gd name="f438" fmla="*/ f310 1 f133"/>
                  <a:gd name="f439" fmla="*/ f311 1 f132"/>
                  <a:gd name="f440" fmla="*/ f312 1 f133"/>
                  <a:gd name="f441" fmla="*/ f313 1 f132"/>
                  <a:gd name="f442" fmla="*/ f314 1 f132"/>
                  <a:gd name="f443" fmla="*/ f315 1 f133"/>
                  <a:gd name="f444" fmla="*/ f316 1 f132"/>
                  <a:gd name="f445" fmla="*/ f317 1 f133"/>
                  <a:gd name="f446" fmla="*/ f318 1 f132"/>
                  <a:gd name="f447" fmla="*/ f319 1 f133"/>
                  <a:gd name="f448" fmla="*/ f320 1 f132"/>
                  <a:gd name="f449" fmla="*/ f321 1 f133"/>
                  <a:gd name="f450" fmla="*/ f322 1 f133"/>
                  <a:gd name="f451" fmla="*/ f323 1 f132"/>
                  <a:gd name="f452" fmla="*/ f324 1 f133"/>
                  <a:gd name="f453" fmla="*/ f325 1 f132"/>
                  <a:gd name="f454" fmla="*/ f326 1 f133"/>
                  <a:gd name="f455" fmla="*/ f327 1 f133"/>
                  <a:gd name="f456" fmla="*/ f328 1 f133"/>
                  <a:gd name="f457" fmla="*/ f329 1 f132"/>
                  <a:gd name="f458" fmla="*/ f330 1 f133"/>
                  <a:gd name="f459" fmla="*/ f331 1 f132"/>
                  <a:gd name="f460" fmla="*/ f332 1 f133"/>
                  <a:gd name="f461" fmla="*/ f333 1 f132"/>
                  <a:gd name="f462" fmla="*/ f334 1 f133"/>
                  <a:gd name="f463" fmla="*/ f335 1 f132"/>
                  <a:gd name="f464" fmla="*/ f336 1 f133"/>
                  <a:gd name="f465" fmla="*/ f337 1 f132"/>
                  <a:gd name="f466" fmla="*/ f338 1 f133"/>
                  <a:gd name="f467" fmla="*/ f339 1 f132"/>
                  <a:gd name="f468" fmla="*/ f340 1 f133"/>
                  <a:gd name="f469" fmla="*/ f341 1 f132"/>
                  <a:gd name="f470" fmla="*/ f342 1 f132"/>
                  <a:gd name="f471" fmla="*/ f343 1 f132"/>
                  <a:gd name="f472" fmla="*/ f344 1 f133"/>
                  <a:gd name="f473" fmla="*/ f345 1 f132"/>
                  <a:gd name="f474" fmla="*/ f346 1 f133"/>
                  <a:gd name="f475" fmla="*/ f347 1 f132"/>
                  <a:gd name="f476" fmla="*/ f348 1 f132"/>
                  <a:gd name="f477" fmla="*/ f349 1 f133"/>
                  <a:gd name="f478" fmla="*/ f350 1 f132"/>
                  <a:gd name="f479" fmla="*/ f351 1 f132"/>
                  <a:gd name="f480" fmla="*/ f352 1 f133"/>
                  <a:gd name="f481" fmla="*/ f353 1 f132"/>
                  <a:gd name="f482" fmla="*/ f354 1 f133"/>
                  <a:gd name="f483" fmla="*/ f355 1 f132"/>
                  <a:gd name="f484" fmla="*/ f356 1 f133"/>
                  <a:gd name="f485" fmla="*/ f357 1 f132"/>
                  <a:gd name="f486" fmla="*/ f358 1 f133"/>
                  <a:gd name="f487" fmla="*/ f359 1 f132"/>
                  <a:gd name="f488" fmla="*/ f360 1 f133"/>
                  <a:gd name="f489" fmla="*/ f361 1 f133"/>
                  <a:gd name="f490" fmla="*/ f362 1 f132"/>
                  <a:gd name="f491" fmla="*/ f363 1 f132"/>
                  <a:gd name="f492" fmla="*/ f364 1 f133"/>
                  <a:gd name="f493" fmla="*/ f365 1 f132"/>
                  <a:gd name="f494" fmla="*/ f366 1 f133"/>
                  <a:gd name="f495" fmla="*/ f367 1 f132"/>
                  <a:gd name="f496" fmla="*/ f368 1 f133"/>
                  <a:gd name="f497" fmla="*/ f369 1 f133"/>
                  <a:gd name="f498" fmla="*/ f370 1 f133"/>
                  <a:gd name="f499" fmla="*/ f371 1 f132"/>
                  <a:gd name="f500" fmla="*/ f372 1 f133"/>
                  <a:gd name="f501" fmla="*/ f373 1 f133"/>
                  <a:gd name="f502" fmla="*/ f374 1 f133"/>
                  <a:gd name="f503" fmla="*/ f375 1 f132"/>
                  <a:gd name="f504" fmla="*/ f376 1 f133"/>
                  <a:gd name="f505" fmla="*/ f377 1 f132"/>
                  <a:gd name="f506" fmla="*/ f378 1 f133"/>
                  <a:gd name="f507" fmla="*/ f379 1 f132"/>
                  <a:gd name="f508" fmla="*/ f380 1 f133"/>
                  <a:gd name="f509" fmla="*/ f381 f127 1"/>
                  <a:gd name="f510" fmla="*/ f382 f127 1"/>
                  <a:gd name="f511" fmla="*/ f384 f128 1"/>
                  <a:gd name="f512" fmla="*/ f383 f128 1"/>
                  <a:gd name="f513" fmla="*/ f386 f127 1"/>
                  <a:gd name="f514" fmla="*/ f387 f128 1"/>
                  <a:gd name="f515" fmla="*/ f388 f127 1"/>
                  <a:gd name="f516" fmla="*/ f389 f127 1"/>
                  <a:gd name="f517" fmla="*/ f390 f128 1"/>
                  <a:gd name="f518" fmla="*/ f391 f127 1"/>
                  <a:gd name="f519" fmla="*/ f392 f127 1"/>
                  <a:gd name="f520" fmla="*/ f393 f127 1"/>
                  <a:gd name="f521" fmla="*/ f394 f128 1"/>
                  <a:gd name="f522" fmla="*/ f395 f128 1"/>
                  <a:gd name="f523" fmla="*/ f396 f127 1"/>
                  <a:gd name="f524" fmla="*/ f397 f128 1"/>
                  <a:gd name="f525" fmla="*/ f398 f127 1"/>
                  <a:gd name="f526" fmla="*/ f399 f128 1"/>
                  <a:gd name="f527" fmla="*/ f400 f128 1"/>
                  <a:gd name="f528" fmla="*/ f401 f127 1"/>
                  <a:gd name="f529" fmla="*/ f402 f128 1"/>
                  <a:gd name="f530" fmla="*/ f403 f128 1"/>
                  <a:gd name="f531" fmla="*/ f404 f128 1"/>
                  <a:gd name="f532" fmla="*/ f405 f127 1"/>
                  <a:gd name="f533" fmla="*/ f406 f128 1"/>
                  <a:gd name="f534" fmla="*/ f407 f127 1"/>
                  <a:gd name="f535" fmla="*/ f408 f128 1"/>
                  <a:gd name="f536" fmla="*/ f409 f127 1"/>
                  <a:gd name="f537" fmla="*/ f410 f128 1"/>
                  <a:gd name="f538" fmla="*/ f411 f127 1"/>
                  <a:gd name="f539" fmla="*/ f412 f128 1"/>
                  <a:gd name="f540" fmla="*/ f413 f127 1"/>
                  <a:gd name="f541" fmla="*/ f414 f128 1"/>
                  <a:gd name="f542" fmla="*/ f415 f127 1"/>
                  <a:gd name="f543" fmla="*/ f416 f128 1"/>
                  <a:gd name="f544" fmla="*/ f417 f127 1"/>
                  <a:gd name="f545" fmla="*/ f418 f128 1"/>
                  <a:gd name="f546" fmla="*/ f419 f127 1"/>
                  <a:gd name="f547" fmla="*/ f420 f128 1"/>
                  <a:gd name="f548" fmla="*/ f421 f127 1"/>
                  <a:gd name="f549" fmla="*/ f422 f128 1"/>
                  <a:gd name="f550" fmla="*/ f423 f127 1"/>
                  <a:gd name="f551" fmla="*/ f424 f128 1"/>
                  <a:gd name="f552" fmla="*/ f425 f128 1"/>
                  <a:gd name="f553" fmla="*/ f426 f127 1"/>
                  <a:gd name="f554" fmla="*/ f427 f128 1"/>
                  <a:gd name="f555" fmla="*/ f428 f127 1"/>
                  <a:gd name="f556" fmla="*/ f429 f128 1"/>
                  <a:gd name="f557" fmla="*/ f430 f127 1"/>
                  <a:gd name="f558" fmla="*/ f431 f128 1"/>
                  <a:gd name="f559" fmla="*/ f432 f127 1"/>
                  <a:gd name="f560" fmla="*/ f433 f128 1"/>
                  <a:gd name="f561" fmla="*/ f434 f127 1"/>
                  <a:gd name="f562" fmla="*/ f435 f127 1"/>
                  <a:gd name="f563" fmla="*/ f436 f128 1"/>
                  <a:gd name="f564" fmla="*/ f437 f127 1"/>
                  <a:gd name="f565" fmla="*/ f438 f128 1"/>
                  <a:gd name="f566" fmla="*/ f439 f127 1"/>
                  <a:gd name="f567" fmla="*/ f440 f128 1"/>
                  <a:gd name="f568" fmla="*/ f441 f127 1"/>
                  <a:gd name="f569" fmla="*/ f442 f127 1"/>
                  <a:gd name="f570" fmla="*/ f443 f128 1"/>
                  <a:gd name="f571" fmla="*/ f444 f127 1"/>
                  <a:gd name="f572" fmla="*/ f445 f128 1"/>
                  <a:gd name="f573" fmla="*/ f446 f127 1"/>
                  <a:gd name="f574" fmla="*/ f447 f128 1"/>
                  <a:gd name="f575" fmla="*/ f448 f127 1"/>
                  <a:gd name="f576" fmla="*/ f449 f128 1"/>
                  <a:gd name="f577" fmla="*/ f450 f128 1"/>
                  <a:gd name="f578" fmla="*/ f451 f127 1"/>
                  <a:gd name="f579" fmla="*/ f452 f128 1"/>
                  <a:gd name="f580" fmla="*/ f453 f127 1"/>
                  <a:gd name="f581" fmla="*/ f454 f128 1"/>
                  <a:gd name="f582" fmla="*/ f455 f128 1"/>
                  <a:gd name="f583" fmla="*/ f456 f128 1"/>
                  <a:gd name="f584" fmla="*/ f457 f127 1"/>
                  <a:gd name="f585" fmla="*/ f458 f128 1"/>
                  <a:gd name="f586" fmla="*/ f459 f127 1"/>
                  <a:gd name="f587" fmla="*/ f460 f128 1"/>
                  <a:gd name="f588" fmla="*/ f461 f127 1"/>
                  <a:gd name="f589" fmla="*/ f462 f128 1"/>
                  <a:gd name="f590" fmla="*/ f463 f127 1"/>
                  <a:gd name="f591" fmla="*/ f464 f128 1"/>
                  <a:gd name="f592" fmla="*/ f465 f127 1"/>
                  <a:gd name="f593" fmla="*/ f466 f128 1"/>
                  <a:gd name="f594" fmla="*/ f467 f127 1"/>
                  <a:gd name="f595" fmla="*/ f468 f128 1"/>
                  <a:gd name="f596" fmla="*/ f469 f127 1"/>
                  <a:gd name="f597" fmla="*/ f470 f127 1"/>
                  <a:gd name="f598" fmla="*/ f471 f127 1"/>
                  <a:gd name="f599" fmla="*/ f472 f128 1"/>
                  <a:gd name="f600" fmla="*/ f473 f127 1"/>
                  <a:gd name="f601" fmla="*/ f474 f128 1"/>
                  <a:gd name="f602" fmla="*/ f475 f127 1"/>
                  <a:gd name="f603" fmla="*/ f476 f127 1"/>
                  <a:gd name="f604" fmla="*/ f477 f128 1"/>
                  <a:gd name="f605" fmla="*/ f478 f127 1"/>
                  <a:gd name="f606" fmla="*/ f479 f127 1"/>
                  <a:gd name="f607" fmla="*/ f480 f128 1"/>
                  <a:gd name="f608" fmla="*/ f481 f127 1"/>
                  <a:gd name="f609" fmla="*/ f482 f128 1"/>
                  <a:gd name="f610" fmla="*/ f483 f127 1"/>
                  <a:gd name="f611" fmla="*/ f484 f128 1"/>
                  <a:gd name="f612" fmla="*/ f485 f127 1"/>
                  <a:gd name="f613" fmla="*/ f486 f128 1"/>
                  <a:gd name="f614" fmla="*/ f487 f127 1"/>
                  <a:gd name="f615" fmla="*/ f488 f128 1"/>
                  <a:gd name="f616" fmla="*/ f489 f128 1"/>
                  <a:gd name="f617" fmla="*/ f490 f127 1"/>
                  <a:gd name="f618" fmla="*/ f491 f127 1"/>
                  <a:gd name="f619" fmla="*/ f492 f128 1"/>
                  <a:gd name="f620" fmla="*/ f493 f127 1"/>
                  <a:gd name="f621" fmla="*/ f494 f128 1"/>
                  <a:gd name="f622" fmla="*/ f495 f127 1"/>
                  <a:gd name="f623" fmla="*/ f496 f128 1"/>
                  <a:gd name="f624" fmla="*/ f497 f128 1"/>
                  <a:gd name="f625" fmla="*/ f498 f128 1"/>
                  <a:gd name="f626" fmla="*/ f499 f127 1"/>
                  <a:gd name="f627" fmla="*/ f500 f128 1"/>
                  <a:gd name="f628" fmla="*/ f501 f128 1"/>
                  <a:gd name="f629" fmla="*/ f502 f128 1"/>
                  <a:gd name="f630" fmla="*/ f503 f127 1"/>
                  <a:gd name="f631" fmla="*/ f504 f128 1"/>
                  <a:gd name="f632" fmla="*/ f505 f127 1"/>
                  <a:gd name="f633" fmla="*/ f506 f128 1"/>
                  <a:gd name="f634" fmla="*/ f507 f127 1"/>
                  <a:gd name="f635" fmla="*/ f508 f12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5">
                    <a:pos x="f513" y="f514"/>
                  </a:cxn>
                  <a:cxn ang="f385">
                    <a:pos x="f515" y="f514"/>
                  </a:cxn>
                  <a:cxn ang="f385">
                    <a:pos x="f516" y="f517"/>
                  </a:cxn>
                  <a:cxn ang="f385">
                    <a:pos x="f518" y="f514"/>
                  </a:cxn>
                  <a:cxn ang="f385">
                    <a:pos x="f519" y="f514"/>
                  </a:cxn>
                  <a:cxn ang="f385">
                    <a:pos x="f519" y="f514"/>
                  </a:cxn>
                  <a:cxn ang="f385">
                    <a:pos x="f520" y="f521"/>
                  </a:cxn>
                  <a:cxn ang="f385">
                    <a:pos x="f520" y="f522"/>
                  </a:cxn>
                  <a:cxn ang="f385">
                    <a:pos x="f523" y="f524"/>
                  </a:cxn>
                  <a:cxn ang="f385">
                    <a:pos x="f525" y="f526"/>
                  </a:cxn>
                  <a:cxn ang="f385">
                    <a:pos x="f515" y="f527"/>
                  </a:cxn>
                  <a:cxn ang="f385">
                    <a:pos x="f528" y="f529"/>
                  </a:cxn>
                  <a:cxn ang="f385">
                    <a:pos x="f523" y="f530"/>
                  </a:cxn>
                  <a:cxn ang="f385">
                    <a:pos x="f525" y="f531"/>
                  </a:cxn>
                  <a:cxn ang="f385">
                    <a:pos x="f532" y="f533"/>
                  </a:cxn>
                  <a:cxn ang="f385">
                    <a:pos x="f534" y="f535"/>
                  </a:cxn>
                  <a:cxn ang="f385">
                    <a:pos x="f536" y="f537"/>
                  </a:cxn>
                  <a:cxn ang="f385">
                    <a:pos x="f538" y="f539"/>
                  </a:cxn>
                  <a:cxn ang="f385">
                    <a:pos x="f540" y="f541"/>
                  </a:cxn>
                  <a:cxn ang="f385">
                    <a:pos x="f542" y="f543"/>
                  </a:cxn>
                  <a:cxn ang="f385">
                    <a:pos x="f544" y="f545"/>
                  </a:cxn>
                  <a:cxn ang="f385">
                    <a:pos x="f546" y="f547"/>
                  </a:cxn>
                  <a:cxn ang="f385">
                    <a:pos x="f548" y="f549"/>
                  </a:cxn>
                  <a:cxn ang="f385">
                    <a:pos x="f550" y="f551"/>
                  </a:cxn>
                  <a:cxn ang="f385">
                    <a:pos x="f546" y="f552"/>
                  </a:cxn>
                  <a:cxn ang="f385">
                    <a:pos x="f553" y="f554"/>
                  </a:cxn>
                  <a:cxn ang="f385">
                    <a:pos x="f555" y="f556"/>
                  </a:cxn>
                  <a:cxn ang="f385">
                    <a:pos x="f557" y="f558"/>
                  </a:cxn>
                  <a:cxn ang="f385">
                    <a:pos x="f559" y="f560"/>
                  </a:cxn>
                  <a:cxn ang="f385">
                    <a:pos x="f559" y="f558"/>
                  </a:cxn>
                  <a:cxn ang="f385">
                    <a:pos x="f561" y="f558"/>
                  </a:cxn>
                  <a:cxn ang="f385">
                    <a:pos x="f562" y="f560"/>
                  </a:cxn>
                  <a:cxn ang="f385">
                    <a:pos x="f519" y="f563"/>
                  </a:cxn>
                  <a:cxn ang="f385">
                    <a:pos x="f564" y="f565"/>
                  </a:cxn>
                  <a:cxn ang="f385">
                    <a:pos x="f566" y="f567"/>
                  </a:cxn>
                  <a:cxn ang="f385">
                    <a:pos x="f568" y="f563"/>
                  </a:cxn>
                  <a:cxn ang="f385">
                    <a:pos x="f569" y="f570"/>
                  </a:cxn>
                  <a:cxn ang="f385">
                    <a:pos x="f571" y="f572"/>
                  </a:cxn>
                  <a:cxn ang="f385">
                    <a:pos x="f573" y="f574"/>
                  </a:cxn>
                  <a:cxn ang="f385">
                    <a:pos x="f575" y="f576"/>
                  </a:cxn>
                  <a:cxn ang="f385">
                    <a:pos x="f575" y="f576"/>
                  </a:cxn>
                  <a:cxn ang="f385">
                    <a:pos x="f575" y="f577"/>
                  </a:cxn>
                  <a:cxn ang="f385">
                    <a:pos x="f578" y="f579"/>
                  </a:cxn>
                  <a:cxn ang="f385">
                    <a:pos x="f580" y="f581"/>
                  </a:cxn>
                  <a:cxn ang="f385">
                    <a:pos x="f578" y="f582"/>
                  </a:cxn>
                  <a:cxn ang="f385">
                    <a:pos x="f578" y="f583"/>
                  </a:cxn>
                  <a:cxn ang="f385">
                    <a:pos x="f584" y="f585"/>
                  </a:cxn>
                  <a:cxn ang="f385">
                    <a:pos x="f586" y="f587"/>
                  </a:cxn>
                  <a:cxn ang="f385">
                    <a:pos x="f588" y="f589"/>
                  </a:cxn>
                  <a:cxn ang="f385">
                    <a:pos x="f590" y="f591"/>
                  </a:cxn>
                  <a:cxn ang="f385">
                    <a:pos x="f592" y="f593"/>
                  </a:cxn>
                  <a:cxn ang="f385">
                    <a:pos x="f594" y="f595"/>
                  </a:cxn>
                  <a:cxn ang="f385">
                    <a:pos x="f594" y="f595"/>
                  </a:cxn>
                  <a:cxn ang="f385">
                    <a:pos x="f596" y="f587"/>
                  </a:cxn>
                  <a:cxn ang="f385">
                    <a:pos x="f597" y="f595"/>
                  </a:cxn>
                  <a:cxn ang="f385">
                    <a:pos x="f598" y="f599"/>
                  </a:cxn>
                  <a:cxn ang="f385">
                    <a:pos x="f600" y="f601"/>
                  </a:cxn>
                  <a:cxn ang="f385">
                    <a:pos x="f602" y="f556"/>
                  </a:cxn>
                  <a:cxn ang="f385">
                    <a:pos x="f603" y="f604"/>
                  </a:cxn>
                  <a:cxn ang="f385">
                    <a:pos x="f605" y="f574"/>
                  </a:cxn>
                  <a:cxn ang="f385">
                    <a:pos x="f606" y="f607"/>
                  </a:cxn>
                  <a:cxn ang="f385">
                    <a:pos x="f608" y="f609"/>
                  </a:cxn>
                  <a:cxn ang="f385">
                    <a:pos x="f610" y="f611"/>
                  </a:cxn>
                  <a:cxn ang="f385">
                    <a:pos x="f612" y="f613"/>
                  </a:cxn>
                  <a:cxn ang="f385">
                    <a:pos x="f614" y="f615"/>
                  </a:cxn>
                  <a:cxn ang="f385">
                    <a:pos x="f612" y="f616"/>
                  </a:cxn>
                  <a:cxn ang="f385">
                    <a:pos x="f612" y="f616"/>
                  </a:cxn>
                  <a:cxn ang="f385">
                    <a:pos x="f617" y="f560"/>
                  </a:cxn>
                  <a:cxn ang="f385">
                    <a:pos x="f617" y="f560"/>
                  </a:cxn>
                  <a:cxn ang="f385">
                    <a:pos x="f618" y="f619"/>
                  </a:cxn>
                  <a:cxn ang="f385">
                    <a:pos x="f620" y="f621"/>
                  </a:cxn>
                  <a:cxn ang="f385">
                    <a:pos x="f622" y="f623"/>
                  </a:cxn>
                  <a:cxn ang="f385">
                    <a:pos x="f620" y="f624"/>
                  </a:cxn>
                  <a:cxn ang="f385">
                    <a:pos x="f620" y="f625"/>
                  </a:cxn>
                  <a:cxn ang="f385">
                    <a:pos x="f626" y="f627"/>
                  </a:cxn>
                  <a:cxn ang="f385">
                    <a:pos x="f620" y="f628"/>
                  </a:cxn>
                  <a:cxn ang="f385">
                    <a:pos x="f620" y="f629"/>
                  </a:cxn>
                  <a:cxn ang="f385">
                    <a:pos x="f630" y="f631"/>
                  </a:cxn>
                  <a:cxn ang="f385">
                    <a:pos x="f632" y="f633"/>
                  </a:cxn>
                  <a:cxn ang="f385">
                    <a:pos x="f634" y="f635"/>
                  </a:cxn>
                  <a:cxn ang="f385">
                    <a:pos x="f634" y="f635"/>
                  </a:cxn>
                </a:cxnLst>
                <a:rect l="f509" t="f512" r="f510" b="f511"/>
                <a:pathLst>
                  <a:path w="526256" h="797719">
                    <a:moveTo>
                      <a:pt x="f8" y="f9"/>
                    </a:moveTo>
                    <a:lnTo>
                      <a:pt x="f10" y="f9"/>
                    </a:lnTo>
                    <a:lnTo>
                      <a:pt x="f11" y="f5"/>
                    </a:lnTo>
                    <a:lnTo>
                      <a:pt x="f12" y="f9"/>
                    </a:lnTo>
                    <a:lnTo>
                      <a:pt x="f13" y="f9"/>
                    </a:lnTo>
                    <a:lnTo>
                      <a:pt x="f13" y="f9"/>
                    </a:lnTo>
                    <a:lnTo>
                      <a:pt x="f14" y="f15"/>
                    </a:lnTo>
                    <a:lnTo>
                      <a:pt x="f14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10" y="f21"/>
                    </a:lnTo>
                    <a:lnTo>
                      <a:pt x="f22" y="f23"/>
                    </a:lnTo>
                    <a:lnTo>
                      <a:pt x="f17" y="f24"/>
                    </a:lnTo>
                    <a:cubicBezTo>
                      <a:pt x="f25" y="f26"/>
                      <a:pt x="f27" y="f28"/>
                      <a:pt x="f19" y="f29"/>
                    </a:cubicBezTo>
                    <a:lnTo>
                      <a:pt x="f30" y="f31"/>
                    </a:lnTo>
                    <a:lnTo>
                      <a:pt x="f32" y="f33"/>
                    </a:lnTo>
                    <a:lnTo>
                      <a:pt x="f34" y="f35"/>
                    </a:lnTo>
                    <a:lnTo>
                      <a:pt x="f36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5" y="f46"/>
                    </a:lnTo>
                    <a:lnTo>
                      <a:pt x="f47" y="f48"/>
                    </a:lnTo>
                    <a:lnTo>
                      <a:pt x="f44" y="f49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15" y="f56"/>
                    </a:lnTo>
                    <a:lnTo>
                      <a:pt x="f15" y="f55"/>
                    </a:lnTo>
                    <a:lnTo>
                      <a:pt x="f57" y="f55"/>
                    </a:lnTo>
                    <a:lnTo>
                      <a:pt x="f58" y="f56"/>
                    </a:lnTo>
                    <a:lnTo>
                      <a:pt x="f13" y="f59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59"/>
                    </a:lnTo>
                    <a:lnTo>
                      <a:pt x="f65" y="f66"/>
                    </a:lnTo>
                    <a:lnTo>
                      <a:pt x="f67" y="f68"/>
                    </a:lnTo>
                    <a:lnTo>
                      <a:pt x="f69" y="f70"/>
                    </a:lnTo>
                    <a:lnTo>
                      <a:pt x="f71" y="f72"/>
                    </a:lnTo>
                    <a:lnTo>
                      <a:pt x="f71" y="f72"/>
                    </a:lnTo>
                    <a:lnTo>
                      <a:pt x="f71" y="f73"/>
                    </a:lnTo>
                    <a:lnTo>
                      <a:pt x="f74" y="f7"/>
                    </a:lnTo>
                    <a:lnTo>
                      <a:pt x="f75" y="f76"/>
                    </a:lnTo>
                    <a:lnTo>
                      <a:pt x="f74" y="f77"/>
                    </a:lnTo>
                    <a:lnTo>
                      <a:pt x="f74" y="f78"/>
                    </a:lnTo>
                    <a:lnTo>
                      <a:pt x="f24" y="f79"/>
                    </a:lnTo>
                    <a:lnTo>
                      <a:pt x="f80" y="f81"/>
                    </a:lnTo>
                    <a:lnTo>
                      <a:pt x="f82" y="f83"/>
                    </a:lnTo>
                    <a:lnTo>
                      <a:pt x="f84" y="f85"/>
                    </a:lnTo>
                    <a:lnTo>
                      <a:pt x="f86" y="f87"/>
                    </a:lnTo>
                    <a:lnTo>
                      <a:pt x="f88" y="f89"/>
                    </a:lnTo>
                    <a:lnTo>
                      <a:pt x="f88" y="f89"/>
                    </a:lnTo>
                    <a:lnTo>
                      <a:pt x="f29" y="f81"/>
                    </a:lnTo>
                    <a:lnTo>
                      <a:pt x="f90" y="f89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53"/>
                    </a:lnTo>
                    <a:lnTo>
                      <a:pt x="f96" y="f97"/>
                    </a:lnTo>
                    <a:lnTo>
                      <a:pt x="f98" y="f70"/>
                    </a:lnTo>
                    <a:lnTo>
                      <a:pt x="f35" y="f99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104" y="f105"/>
                    </a:lnTo>
                    <a:lnTo>
                      <a:pt x="f106" y="f107"/>
                    </a:lnTo>
                    <a:lnTo>
                      <a:pt x="f104" y="f108"/>
                    </a:lnTo>
                    <a:lnTo>
                      <a:pt x="f104" y="f108"/>
                    </a:lnTo>
                    <a:lnTo>
                      <a:pt x="f109" y="f56"/>
                    </a:lnTo>
                    <a:lnTo>
                      <a:pt x="f109" y="f56"/>
                    </a:lnTo>
                    <a:lnTo>
                      <a:pt x="f110" y="f111"/>
                    </a:lnTo>
                    <a:lnTo>
                      <a:pt x="f112" y="f113"/>
                    </a:lnTo>
                    <a:lnTo>
                      <a:pt x="f114" y="f115"/>
                    </a:lnTo>
                    <a:lnTo>
                      <a:pt x="f112" y="f116"/>
                    </a:lnTo>
                    <a:lnTo>
                      <a:pt x="f112" y="f117"/>
                    </a:lnTo>
                    <a:lnTo>
                      <a:pt x="f118" y="f119"/>
                    </a:lnTo>
                    <a:lnTo>
                      <a:pt x="f112" y="f120"/>
                    </a:lnTo>
                    <a:lnTo>
                      <a:pt x="f112" y="f121"/>
                    </a:lnTo>
                    <a:lnTo>
                      <a:pt x="f122" y="f123"/>
                    </a:lnTo>
                    <a:lnTo>
                      <a:pt x="f6" y="f124"/>
                    </a:lnTo>
                    <a:lnTo>
                      <a:pt x="f125" y="f86"/>
                    </a:lnTo>
                    <a:lnTo>
                      <a:pt x="f125" y="f86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0" name="Frihandsfigur 45">
                <a:extLst>
                  <a:ext uri="{FF2B5EF4-FFF2-40B4-BE49-F238E27FC236}">
                    <a16:creationId xmlns:a16="http://schemas.microsoft.com/office/drawing/2014/main" id="{A0714D7A-BE7E-E9BA-DC71-51FD332F24E1}"/>
                  </a:ext>
                </a:extLst>
              </p:cNvPr>
              <p:cNvSpPr/>
              <p:nvPr/>
            </p:nvSpPr>
            <p:spPr>
              <a:xfrm>
                <a:off x="8701585" y="3378049"/>
                <a:ext cx="1146831" cy="12790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26293"/>
                  <a:gd name="f7" fmla="val 921544"/>
                  <a:gd name="f8" fmla="val 52387"/>
                  <a:gd name="f9" fmla="val 28575"/>
                  <a:gd name="f10" fmla="val 69056"/>
                  <a:gd name="f11" fmla="val 19050"/>
                  <a:gd name="f12" fmla="val 150019"/>
                  <a:gd name="f13" fmla="val 223838"/>
                  <a:gd name="f14" fmla="val 42862"/>
                  <a:gd name="f15" fmla="val 280988"/>
                  <a:gd name="f16" fmla="val 278606"/>
                  <a:gd name="f17" fmla="val 126206"/>
                  <a:gd name="f18" fmla="val 369094"/>
                  <a:gd name="f19" fmla="val 100012"/>
                  <a:gd name="f20" fmla="val 390525"/>
                  <a:gd name="f21" fmla="val 102393"/>
                  <a:gd name="f22" fmla="val 416719"/>
                  <a:gd name="f23" fmla="val 88106"/>
                  <a:gd name="f24" fmla="val 442913"/>
                  <a:gd name="f25" fmla="val 78581"/>
                  <a:gd name="f26" fmla="val 481013"/>
                  <a:gd name="f27" fmla="val 166687"/>
                  <a:gd name="f28" fmla="val 588169"/>
                  <a:gd name="f29" fmla="val 178593"/>
                  <a:gd name="f30" fmla="val 614363"/>
                  <a:gd name="f31" fmla="val 190500"/>
                  <a:gd name="f32" fmla="val 640556"/>
                  <a:gd name="f33" fmla="val 219075"/>
                  <a:gd name="f34" fmla="val 711994"/>
                  <a:gd name="f35" fmla="val 252412"/>
                  <a:gd name="f36" fmla="val 714375"/>
                  <a:gd name="f37" fmla="val 292893"/>
                  <a:gd name="f38" fmla="val 788194"/>
                  <a:gd name="f39" fmla="val 304800"/>
                  <a:gd name="f40" fmla="val 762000"/>
                  <a:gd name="f41" fmla="val 330993"/>
                  <a:gd name="f42" fmla="val 778669"/>
                  <a:gd name="f43" fmla="val 335756"/>
                  <a:gd name="f44" fmla="val 826294"/>
                  <a:gd name="f45" fmla="val 383381"/>
                  <a:gd name="f46" fmla="val 862013"/>
                  <a:gd name="f47" fmla="val 438150"/>
                  <a:gd name="f48" fmla="val 866775"/>
                  <a:gd name="f49" fmla="val 442912"/>
                  <a:gd name="f50" fmla="val 828675"/>
                  <a:gd name="f51" fmla="val 457200"/>
                  <a:gd name="f52" fmla="val 816769"/>
                  <a:gd name="f53" fmla="val 469106"/>
                  <a:gd name="f54" fmla="val 842963"/>
                  <a:gd name="f55" fmla="val 485775"/>
                  <a:gd name="f56" fmla="val 840581"/>
                  <a:gd name="f57" fmla="val 519112"/>
                  <a:gd name="f58" fmla="val 869156"/>
                  <a:gd name="f59" fmla="val 559593"/>
                  <a:gd name="f60" fmla="val 578643"/>
                  <a:gd name="f61" fmla="val 900113"/>
                  <a:gd name="f62" fmla="val 583406"/>
                  <a:gd name="f63" fmla="val 873919"/>
                  <a:gd name="f64" fmla="val 590550"/>
                  <a:gd name="f65" fmla="val 878681"/>
                  <a:gd name="f66" fmla="val 607218"/>
                  <a:gd name="f67" fmla="val 890588"/>
                  <a:gd name="f68" fmla="val 614362"/>
                  <a:gd name="f69" fmla="val 845344"/>
                  <a:gd name="f70" fmla="val 604837"/>
                  <a:gd name="f71" fmla="val 831056"/>
                  <a:gd name="f72" fmla="val 633412"/>
                  <a:gd name="f73" fmla="val 790575"/>
                  <a:gd name="f74" fmla="val 650081"/>
                  <a:gd name="f75" fmla="val 807244"/>
                  <a:gd name="f76" fmla="val 669131"/>
                  <a:gd name="f77" fmla="val 797719"/>
                  <a:gd name="f78" fmla="val 685800"/>
                  <a:gd name="f79" fmla="val 819150"/>
                  <a:gd name="f80" fmla="val 692943"/>
                  <a:gd name="f81" fmla="val 735806"/>
                  <a:gd name="f82" fmla="val 745331"/>
                  <a:gd name="f83" fmla="val 814388"/>
                  <a:gd name="f84" fmla="val 764381"/>
                  <a:gd name="f85" fmla="val 795338"/>
                  <a:gd name="f86" fmla="val 812006"/>
                  <a:gd name="f87" fmla="val 773906"/>
                  <a:gd name="f88" fmla="val 659606"/>
                  <a:gd name="f89" fmla="val 769143"/>
                  <a:gd name="f90" fmla="val 526256"/>
                  <a:gd name="f91" fmla="val 600075"/>
                  <a:gd name="f92" fmla="val 226219"/>
                  <a:gd name="f93" fmla="+- 0 0 -90"/>
                  <a:gd name="f94" fmla="*/ f3 1 826293"/>
                  <a:gd name="f95" fmla="*/ f4 1 921544"/>
                  <a:gd name="f96" fmla="+- f7 0 f5"/>
                  <a:gd name="f97" fmla="+- f6 0 f5"/>
                  <a:gd name="f98" fmla="*/ f93 f0 1"/>
                  <a:gd name="f99" fmla="*/ f97 1 826293"/>
                  <a:gd name="f100" fmla="*/ f96 1 921544"/>
                  <a:gd name="f101" fmla="*/ 52387 f97 1"/>
                  <a:gd name="f102" fmla="*/ 0 f96 1"/>
                  <a:gd name="f103" fmla="*/ 28575 f97 1"/>
                  <a:gd name="f104" fmla="*/ 69056 f96 1"/>
                  <a:gd name="f105" fmla="*/ 19050 f97 1"/>
                  <a:gd name="f106" fmla="*/ 150019 f96 1"/>
                  <a:gd name="f107" fmla="*/ 0 f97 1"/>
                  <a:gd name="f108" fmla="*/ 223838 f96 1"/>
                  <a:gd name="f109" fmla="*/ 42862 f97 1"/>
                  <a:gd name="f110" fmla="*/ 280988 f96 1"/>
                  <a:gd name="f111" fmla="*/ 69056 f97 1"/>
                  <a:gd name="f112" fmla="*/ 278606 f96 1"/>
                  <a:gd name="f113" fmla="*/ 126206 f97 1"/>
                  <a:gd name="f114" fmla="*/ 369094 f96 1"/>
                  <a:gd name="f115" fmla="*/ 100012 f97 1"/>
                  <a:gd name="f116" fmla="*/ 390525 f96 1"/>
                  <a:gd name="f117" fmla="*/ 102393 f97 1"/>
                  <a:gd name="f118" fmla="*/ 416719 f96 1"/>
                  <a:gd name="f119" fmla="*/ 88106 f97 1"/>
                  <a:gd name="f120" fmla="*/ 442913 f96 1"/>
                  <a:gd name="f121" fmla="*/ 78581 f97 1"/>
                  <a:gd name="f122" fmla="*/ 481013 f96 1"/>
                  <a:gd name="f123" fmla="*/ 166687 f97 1"/>
                  <a:gd name="f124" fmla="*/ 588169 f96 1"/>
                  <a:gd name="f125" fmla="*/ 178593 f97 1"/>
                  <a:gd name="f126" fmla="*/ 614363 f96 1"/>
                  <a:gd name="f127" fmla="*/ 190500 f97 1"/>
                  <a:gd name="f128" fmla="*/ 640556 f96 1"/>
                  <a:gd name="f129" fmla="*/ 219075 f97 1"/>
                  <a:gd name="f130" fmla="*/ 711994 f96 1"/>
                  <a:gd name="f131" fmla="*/ 252412 f97 1"/>
                  <a:gd name="f132" fmla="*/ 714375 f96 1"/>
                  <a:gd name="f133" fmla="*/ 292893 f97 1"/>
                  <a:gd name="f134" fmla="*/ 788194 f96 1"/>
                  <a:gd name="f135" fmla="*/ 304800 f97 1"/>
                  <a:gd name="f136" fmla="*/ 762000 f96 1"/>
                  <a:gd name="f137" fmla="*/ 330993 f97 1"/>
                  <a:gd name="f138" fmla="*/ 778669 f96 1"/>
                  <a:gd name="f139" fmla="*/ 335756 f97 1"/>
                  <a:gd name="f140" fmla="*/ 826294 f96 1"/>
                  <a:gd name="f141" fmla="*/ 383381 f97 1"/>
                  <a:gd name="f142" fmla="*/ 862013 f96 1"/>
                  <a:gd name="f143" fmla="*/ 438150 f97 1"/>
                  <a:gd name="f144" fmla="*/ 866775 f96 1"/>
                  <a:gd name="f145" fmla="*/ 442912 f97 1"/>
                  <a:gd name="f146" fmla="*/ 828675 f96 1"/>
                  <a:gd name="f147" fmla="*/ 457200 f97 1"/>
                  <a:gd name="f148" fmla="*/ 816769 f96 1"/>
                  <a:gd name="f149" fmla="*/ 469106 f97 1"/>
                  <a:gd name="f150" fmla="*/ 842963 f96 1"/>
                  <a:gd name="f151" fmla="*/ 485775 f97 1"/>
                  <a:gd name="f152" fmla="*/ 840581 f96 1"/>
                  <a:gd name="f153" fmla="*/ 519112 f97 1"/>
                  <a:gd name="f154" fmla="*/ 869156 f96 1"/>
                  <a:gd name="f155" fmla="*/ 559593 f97 1"/>
                  <a:gd name="f156" fmla="*/ 921544 f96 1"/>
                  <a:gd name="f157" fmla="*/ 578643 f97 1"/>
                  <a:gd name="f158" fmla="*/ 900113 f96 1"/>
                  <a:gd name="f159" fmla="*/ 583406 f97 1"/>
                  <a:gd name="f160" fmla="*/ 873919 f96 1"/>
                  <a:gd name="f161" fmla="*/ 590550 f97 1"/>
                  <a:gd name="f162" fmla="*/ 878681 f96 1"/>
                  <a:gd name="f163" fmla="*/ 607218 f97 1"/>
                  <a:gd name="f164" fmla="*/ 890588 f96 1"/>
                  <a:gd name="f165" fmla="*/ 614362 f97 1"/>
                  <a:gd name="f166" fmla="*/ 845344 f96 1"/>
                  <a:gd name="f167" fmla="*/ 604837 f97 1"/>
                  <a:gd name="f168" fmla="*/ 831056 f96 1"/>
                  <a:gd name="f169" fmla="*/ 633412 f97 1"/>
                  <a:gd name="f170" fmla="*/ 790575 f96 1"/>
                  <a:gd name="f171" fmla="*/ 650081 f97 1"/>
                  <a:gd name="f172" fmla="*/ 807244 f96 1"/>
                  <a:gd name="f173" fmla="*/ 669131 f97 1"/>
                  <a:gd name="f174" fmla="*/ 797719 f96 1"/>
                  <a:gd name="f175" fmla="*/ 685800 f97 1"/>
                  <a:gd name="f176" fmla="*/ 819150 f96 1"/>
                  <a:gd name="f177" fmla="*/ 692943 f97 1"/>
                  <a:gd name="f178" fmla="*/ 735806 f97 1"/>
                  <a:gd name="f179" fmla="*/ 745331 f97 1"/>
                  <a:gd name="f180" fmla="*/ 814388 f96 1"/>
                  <a:gd name="f181" fmla="*/ 764381 f97 1"/>
                  <a:gd name="f182" fmla="*/ 795338 f96 1"/>
                  <a:gd name="f183" fmla="*/ 812006 f97 1"/>
                  <a:gd name="f184" fmla="*/ 773906 f96 1"/>
                  <a:gd name="f185" fmla="*/ 826293 f97 1"/>
                  <a:gd name="f186" fmla="*/ 659606 f96 1"/>
                  <a:gd name="f187" fmla="*/ 769143 f97 1"/>
                  <a:gd name="f188" fmla="*/ 526256 f96 1"/>
                  <a:gd name="f189" fmla="*/ 600075 f97 1"/>
                  <a:gd name="f190" fmla="*/ 226219 f96 1"/>
                  <a:gd name="f191" fmla="*/ f98 1 f2"/>
                  <a:gd name="f192" fmla="*/ f101 1 826293"/>
                  <a:gd name="f193" fmla="*/ f102 1 921544"/>
                  <a:gd name="f194" fmla="*/ f103 1 826293"/>
                  <a:gd name="f195" fmla="*/ f104 1 921544"/>
                  <a:gd name="f196" fmla="*/ f105 1 826293"/>
                  <a:gd name="f197" fmla="*/ f106 1 921544"/>
                  <a:gd name="f198" fmla="*/ f107 1 826293"/>
                  <a:gd name="f199" fmla="*/ f108 1 921544"/>
                  <a:gd name="f200" fmla="*/ f109 1 826293"/>
                  <a:gd name="f201" fmla="*/ f110 1 921544"/>
                  <a:gd name="f202" fmla="*/ f111 1 826293"/>
                  <a:gd name="f203" fmla="*/ f112 1 921544"/>
                  <a:gd name="f204" fmla="*/ f113 1 826293"/>
                  <a:gd name="f205" fmla="*/ f114 1 921544"/>
                  <a:gd name="f206" fmla="*/ f115 1 826293"/>
                  <a:gd name="f207" fmla="*/ f116 1 921544"/>
                  <a:gd name="f208" fmla="*/ f117 1 826293"/>
                  <a:gd name="f209" fmla="*/ f118 1 921544"/>
                  <a:gd name="f210" fmla="*/ f119 1 826293"/>
                  <a:gd name="f211" fmla="*/ f120 1 921544"/>
                  <a:gd name="f212" fmla="*/ f121 1 826293"/>
                  <a:gd name="f213" fmla="*/ f122 1 921544"/>
                  <a:gd name="f214" fmla="*/ f123 1 826293"/>
                  <a:gd name="f215" fmla="*/ f124 1 921544"/>
                  <a:gd name="f216" fmla="*/ f125 1 826293"/>
                  <a:gd name="f217" fmla="*/ f126 1 921544"/>
                  <a:gd name="f218" fmla="*/ f127 1 826293"/>
                  <a:gd name="f219" fmla="*/ f128 1 921544"/>
                  <a:gd name="f220" fmla="*/ f129 1 826293"/>
                  <a:gd name="f221" fmla="*/ f130 1 921544"/>
                  <a:gd name="f222" fmla="*/ f131 1 826293"/>
                  <a:gd name="f223" fmla="*/ f132 1 921544"/>
                  <a:gd name="f224" fmla="*/ f133 1 826293"/>
                  <a:gd name="f225" fmla="*/ f134 1 921544"/>
                  <a:gd name="f226" fmla="*/ f135 1 826293"/>
                  <a:gd name="f227" fmla="*/ f136 1 921544"/>
                  <a:gd name="f228" fmla="*/ f137 1 826293"/>
                  <a:gd name="f229" fmla="*/ f138 1 921544"/>
                  <a:gd name="f230" fmla="*/ f139 1 826293"/>
                  <a:gd name="f231" fmla="*/ f140 1 921544"/>
                  <a:gd name="f232" fmla="*/ f141 1 826293"/>
                  <a:gd name="f233" fmla="*/ f142 1 921544"/>
                  <a:gd name="f234" fmla="*/ f143 1 826293"/>
                  <a:gd name="f235" fmla="*/ f144 1 921544"/>
                  <a:gd name="f236" fmla="*/ f145 1 826293"/>
                  <a:gd name="f237" fmla="*/ f146 1 921544"/>
                  <a:gd name="f238" fmla="*/ f147 1 826293"/>
                  <a:gd name="f239" fmla="*/ f148 1 921544"/>
                  <a:gd name="f240" fmla="*/ f149 1 826293"/>
                  <a:gd name="f241" fmla="*/ f150 1 921544"/>
                  <a:gd name="f242" fmla="*/ f151 1 826293"/>
                  <a:gd name="f243" fmla="*/ f152 1 921544"/>
                  <a:gd name="f244" fmla="*/ f153 1 826293"/>
                  <a:gd name="f245" fmla="*/ f154 1 921544"/>
                  <a:gd name="f246" fmla="*/ f155 1 826293"/>
                  <a:gd name="f247" fmla="*/ f156 1 921544"/>
                  <a:gd name="f248" fmla="*/ f157 1 826293"/>
                  <a:gd name="f249" fmla="*/ f158 1 921544"/>
                  <a:gd name="f250" fmla="*/ f159 1 826293"/>
                  <a:gd name="f251" fmla="*/ f160 1 921544"/>
                  <a:gd name="f252" fmla="*/ f161 1 826293"/>
                  <a:gd name="f253" fmla="*/ f162 1 921544"/>
                  <a:gd name="f254" fmla="*/ f163 1 826293"/>
                  <a:gd name="f255" fmla="*/ f164 1 921544"/>
                  <a:gd name="f256" fmla="*/ f165 1 826293"/>
                  <a:gd name="f257" fmla="*/ f166 1 921544"/>
                  <a:gd name="f258" fmla="*/ f167 1 826293"/>
                  <a:gd name="f259" fmla="*/ f168 1 921544"/>
                  <a:gd name="f260" fmla="*/ f169 1 826293"/>
                  <a:gd name="f261" fmla="*/ f170 1 921544"/>
                  <a:gd name="f262" fmla="*/ f171 1 826293"/>
                  <a:gd name="f263" fmla="*/ f172 1 921544"/>
                  <a:gd name="f264" fmla="*/ f173 1 826293"/>
                  <a:gd name="f265" fmla="*/ f174 1 921544"/>
                  <a:gd name="f266" fmla="*/ f175 1 826293"/>
                  <a:gd name="f267" fmla="*/ f176 1 921544"/>
                  <a:gd name="f268" fmla="*/ f177 1 826293"/>
                  <a:gd name="f269" fmla="*/ f178 1 826293"/>
                  <a:gd name="f270" fmla="*/ f179 1 826293"/>
                  <a:gd name="f271" fmla="*/ f180 1 921544"/>
                  <a:gd name="f272" fmla="*/ f181 1 826293"/>
                  <a:gd name="f273" fmla="*/ f182 1 921544"/>
                  <a:gd name="f274" fmla="*/ f183 1 826293"/>
                  <a:gd name="f275" fmla="*/ f184 1 921544"/>
                  <a:gd name="f276" fmla="*/ f185 1 826293"/>
                  <a:gd name="f277" fmla="*/ f186 1 921544"/>
                  <a:gd name="f278" fmla="*/ f187 1 826293"/>
                  <a:gd name="f279" fmla="*/ f188 1 921544"/>
                  <a:gd name="f280" fmla="*/ f189 1 826293"/>
                  <a:gd name="f281" fmla="*/ f190 1 921544"/>
                  <a:gd name="f282" fmla="*/ f5 1 f99"/>
                  <a:gd name="f283" fmla="*/ f6 1 f99"/>
                  <a:gd name="f284" fmla="*/ f5 1 f100"/>
                  <a:gd name="f285" fmla="*/ f7 1 f100"/>
                  <a:gd name="f286" fmla="+- f191 0 f1"/>
                  <a:gd name="f287" fmla="*/ f192 1 f99"/>
                  <a:gd name="f288" fmla="*/ f193 1 f100"/>
                  <a:gd name="f289" fmla="*/ f194 1 f99"/>
                  <a:gd name="f290" fmla="*/ f195 1 f100"/>
                  <a:gd name="f291" fmla="*/ f196 1 f99"/>
                  <a:gd name="f292" fmla="*/ f197 1 f100"/>
                  <a:gd name="f293" fmla="*/ f198 1 f99"/>
                  <a:gd name="f294" fmla="*/ f199 1 f100"/>
                  <a:gd name="f295" fmla="*/ f200 1 f99"/>
                  <a:gd name="f296" fmla="*/ f201 1 f100"/>
                  <a:gd name="f297" fmla="*/ f202 1 f99"/>
                  <a:gd name="f298" fmla="*/ f203 1 f100"/>
                  <a:gd name="f299" fmla="*/ f204 1 f99"/>
                  <a:gd name="f300" fmla="*/ f205 1 f100"/>
                  <a:gd name="f301" fmla="*/ f206 1 f99"/>
                  <a:gd name="f302" fmla="*/ f207 1 f100"/>
                  <a:gd name="f303" fmla="*/ f208 1 f99"/>
                  <a:gd name="f304" fmla="*/ f209 1 f100"/>
                  <a:gd name="f305" fmla="*/ f210 1 f99"/>
                  <a:gd name="f306" fmla="*/ f211 1 f100"/>
                  <a:gd name="f307" fmla="*/ f212 1 f99"/>
                  <a:gd name="f308" fmla="*/ f213 1 f100"/>
                  <a:gd name="f309" fmla="*/ f214 1 f99"/>
                  <a:gd name="f310" fmla="*/ f215 1 f100"/>
                  <a:gd name="f311" fmla="*/ f216 1 f99"/>
                  <a:gd name="f312" fmla="*/ f217 1 f100"/>
                  <a:gd name="f313" fmla="*/ f218 1 f99"/>
                  <a:gd name="f314" fmla="*/ f219 1 f100"/>
                  <a:gd name="f315" fmla="*/ f220 1 f99"/>
                  <a:gd name="f316" fmla="*/ f221 1 f100"/>
                  <a:gd name="f317" fmla="*/ f222 1 f99"/>
                  <a:gd name="f318" fmla="*/ f223 1 f100"/>
                  <a:gd name="f319" fmla="*/ f224 1 f99"/>
                  <a:gd name="f320" fmla="*/ f225 1 f100"/>
                  <a:gd name="f321" fmla="*/ f226 1 f99"/>
                  <a:gd name="f322" fmla="*/ f227 1 f100"/>
                  <a:gd name="f323" fmla="*/ f228 1 f99"/>
                  <a:gd name="f324" fmla="*/ f229 1 f100"/>
                  <a:gd name="f325" fmla="*/ f230 1 f99"/>
                  <a:gd name="f326" fmla="*/ f231 1 f100"/>
                  <a:gd name="f327" fmla="*/ f232 1 f99"/>
                  <a:gd name="f328" fmla="*/ f233 1 f100"/>
                  <a:gd name="f329" fmla="*/ f234 1 f99"/>
                  <a:gd name="f330" fmla="*/ f235 1 f100"/>
                  <a:gd name="f331" fmla="*/ f236 1 f99"/>
                  <a:gd name="f332" fmla="*/ f237 1 f100"/>
                  <a:gd name="f333" fmla="*/ f238 1 f99"/>
                  <a:gd name="f334" fmla="*/ f239 1 f100"/>
                  <a:gd name="f335" fmla="*/ f240 1 f99"/>
                  <a:gd name="f336" fmla="*/ f241 1 f100"/>
                  <a:gd name="f337" fmla="*/ f242 1 f99"/>
                  <a:gd name="f338" fmla="*/ f243 1 f100"/>
                  <a:gd name="f339" fmla="*/ f244 1 f99"/>
                  <a:gd name="f340" fmla="*/ f245 1 f100"/>
                  <a:gd name="f341" fmla="*/ f246 1 f99"/>
                  <a:gd name="f342" fmla="*/ f247 1 f100"/>
                  <a:gd name="f343" fmla="*/ f248 1 f99"/>
                  <a:gd name="f344" fmla="*/ f249 1 f100"/>
                  <a:gd name="f345" fmla="*/ f250 1 f99"/>
                  <a:gd name="f346" fmla="*/ f251 1 f100"/>
                  <a:gd name="f347" fmla="*/ f252 1 f99"/>
                  <a:gd name="f348" fmla="*/ f253 1 f100"/>
                  <a:gd name="f349" fmla="*/ f254 1 f99"/>
                  <a:gd name="f350" fmla="*/ f255 1 f100"/>
                  <a:gd name="f351" fmla="*/ f256 1 f99"/>
                  <a:gd name="f352" fmla="*/ f257 1 f100"/>
                  <a:gd name="f353" fmla="*/ f258 1 f99"/>
                  <a:gd name="f354" fmla="*/ f259 1 f100"/>
                  <a:gd name="f355" fmla="*/ f260 1 f99"/>
                  <a:gd name="f356" fmla="*/ f261 1 f100"/>
                  <a:gd name="f357" fmla="*/ f262 1 f99"/>
                  <a:gd name="f358" fmla="*/ f263 1 f100"/>
                  <a:gd name="f359" fmla="*/ f264 1 f99"/>
                  <a:gd name="f360" fmla="*/ f265 1 f100"/>
                  <a:gd name="f361" fmla="*/ f266 1 f99"/>
                  <a:gd name="f362" fmla="*/ f267 1 f100"/>
                  <a:gd name="f363" fmla="*/ f268 1 f99"/>
                  <a:gd name="f364" fmla="*/ f269 1 f99"/>
                  <a:gd name="f365" fmla="*/ f270 1 f99"/>
                  <a:gd name="f366" fmla="*/ f271 1 f100"/>
                  <a:gd name="f367" fmla="*/ f272 1 f99"/>
                  <a:gd name="f368" fmla="*/ f273 1 f100"/>
                  <a:gd name="f369" fmla="*/ f274 1 f99"/>
                  <a:gd name="f370" fmla="*/ f275 1 f100"/>
                  <a:gd name="f371" fmla="*/ f276 1 f99"/>
                  <a:gd name="f372" fmla="*/ f277 1 f100"/>
                  <a:gd name="f373" fmla="*/ f278 1 f99"/>
                  <a:gd name="f374" fmla="*/ f279 1 f100"/>
                  <a:gd name="f375" fmla="*/ f280 1 f99"/>
                  <a:gd name="f376" fmla="*/ f281 1 f100"/>
                  <a:gd name="f377" fmla="*/ f282 f94 1"/>
                  <a:gd name="f378" fmla="*/ f283 f94 1"/>
                  <a:gd name="f379" fmla="*/ f285 f95 1"/>
                  <a:gd name="f380" fmla="*/ f284 f95 1"/>
                  <a:gd name="f381" fmla="*/ f287 f94 1"/>
                  <a:gd name="f382" fmla="*/ f288 f95 1"/>
                  <a:gd name="f383" fmla="*/ f289 f94 1"/>
                  <a:gd name="f384" fmla="*/ f290 f95 1"/>
                  <a:gd name="f385" fmla="*/ f291 f94 1"/>
                  <a:gd name="f386" fmla="*/ f292 f95 1"/>
                  <a:gd name="f387" fmla="*/ f293 f94 1"/>
                  <a:gd name="f388" fmla="*/ f294 f95 1"/>
                  <a:gd name="f389" fmla="*/ f295 f94 1"/>
                  <a:gd name="f390" fmla="*/ f296 f95 1"/>
                  <a:gd name="f391" fmla="*/ f297 f94 1"/>
                  <a:gd name="f392" fmla="*/ f298 f95 1"/>
                  <a:gd name="f393" fmla="*/ f299 f94 1"/>
                  <a:gd name="f394" fmla="*/ f300 f95 1"/>
                  <a:gd name="f395" fmla="*/ f301 f94 1"/>
                  <a:gd name="f396" fmla="*/ f302 f95 1"/>
                  <a:gd name="f397" fmla="*/ f303 f94 1"/>
                  <a:gd name="f398" fmla="*/ f304 f95 1"/>
                  <a:gd name="f399" fmla="*/ f305 f94 1"/>
                  <a:gd name="f400" fmla="*/ f306 f95 1"/>
                  <a:gd name="f401" fmla="*/ f307 f94 1"/>
                  <a:gd name="f402" fmla="*/ f308 f95 1"/>
                  <a:gd name="f403" fmla="*/ f309 f94 1"/>
                  <a:gd name="f404" fmla="*/ f310 f95 1"/>
                  <a:gd name="f405" fmla="*/ f311 f94 1"/>
                  <a:gd name="f406" fmla="*/ f312 f95 1"/>
                  <a:gd name="f407" fmla="*/ f313 f94 1"/>
                  <a:gd name="f408" fmla="*/ f314 f95 1"/>
                  <a:gd name="f409" fmla="*/ f315 f94 1"/>
                  <a:gd name="f410" fmla="*/ f316 f95 1"/>
                  <a:gd name="f411" fmla="*/ f317 f94 1"/>
                  <a:gd name="f412" fmla="*/ f318 f95 1"/>
                  <a:gd name="f413" fmla="*/ f319 f94 1"/>
                  <a:gd name="f414" fmla="*/ f320 f95 1"/>
                  <a:gd name="f415" fmla="*/ f321 f94 1"/>
                  <a:gd name="f416" fmla="*/ f322 f95 1"/>
                  <a:gd name="f417" fmla="*/ f323 f94 1"/>
                  <a:gd name="f418" fmla="*/ f324 f95 1"/>
                  <a:gd name="f419" fmla="*/ f325 f94 1"/>
                  <a:gd name="f420" fmla="*/ f326 f95 1"/>
                  <a:gd name="f421" fmla="*/ f327 f94 1"/>
                  <a:gd name="f422" fmla="*/ f328 f95 1"/>
                  <a:gd name="f423" fmla="*/ f329 f94 1"/>
                  <a:gd name="f424" fmla="*/ f330 f95 1"/>
                  <a:gd name="f425" fmla="*/ f331 f94 1"/>
                  <a:gd name="f426" fmla="*/ f332 f95 1"/>
                  <a:gd name="f427" fmla="*/ f333 f94 1"/>
                  <a:gd name="f428" fmla="*/ f334 f95 1"/>
                  <a:gd name="f429" fmla="*/ f335 f94 1"/>
                  <a:gd name="f430" fmla="*/ f336 f95 1"/>
                  <a:gd name="f431" fmla="*/ f337 f94 1"/>
                  <a:gd name="f432" fmla="*/ f338 f95 1"/>
                  <a:gd name="f433" fmla="*/ f339 f94 1"/>
                  <a:gd name="f434" fmla="*/ f340 f95 1"/>
                  <a:gd name="f435" fmla="*/ f341 f94 1"/>
                  <a:gd name="f436" fmla="*/ f342 f95 1"/>
                  <a:gd name="f437" fmla="*/ f343 f94 1"/>
                  <a:gd name="f438" fmla="*/ f344 f95 1"/>
                  <a:gd name="f439" fmla="*/ f345 f94 1"/>
                  <a:gd name="f440" fmla="*/ f346 f95 1"/>
                  <a:gd name="f441" fmla="*/ f347 f94 1"/>
                  <a:gd name="f442" fmla="*/ f348 f95 1"/>
                  <a:gd name="f443" fmla="*/ f349 f94 1"/>
                  <a:gd name="f444" fmla="*/ f350 f95 1"/>
                  <a:gd name="f445" fmla="*/ f351 f94 1"/>
                  <a:gd name="f446" fmla="*/ f352 f95 1"/>
                  <a:gd name="f447" fmla="*/ f353 f94 1"/>
                  <a:gd name="f448" fmla="*/ f354 f95 1"/>
                  <a:gd name="f449" fmla="*/ f355 f94 1"/>
                  <a:gd name="f450" fmla="*/ f356 f95 1"/>
                  <a:gd name="f451" fmla="*/ f357 f94 1"/>
                  <a:gd name="f452" fmla="*/ f358 f95 1"/>
                  <a:gd name="f453" fmla="*/ f359 f94 1"/>
                  <a:gd name="f454" fmla="*/ f360 f95 1"/>
                  <a:gd name="f455" fmla="*/ f361 f94 1"/>
                  <a:gd name="f456" fmla="*/ f362 f95 1"/>
                  <a:gd name="f457" fmla="*/ f363 f94 1"/>
                  <a:gd name="f458" fmla="*/ f364 f94 1"/>
                  <a:gd name="f459" fmla="*/ f365 f94 1"/>
                  <a:gd name="f460" fmla="*/ f366 f95 1"/>
                  <a:gd name="f461" fmla="*/ f367 f94 1"/>
                  <a:gd name="f462" fmla="*/ f368 f95 1"/>
                  <a:gd name="f463" fmla="*/ f369 f94 1"/>
                  <a:gd name="f464" fmla="*/ f370 f95 1"/>
                  <a:gd name="f465" fmla="*/ f371 f94 1"/>
                  <a:gd name="f466" fmla="*/ f372 f95 1"/>
                  <a:gd name="f467" fmla="*/ f373 f94 1"/>
                  <a:gd name="f468" fmla="*/ f374 f95 1"/>
                  <a:gd name="f469" fmla="*/ f375 f94 1"/>
                  <a:gd name="f470" fmla="*/ f376 f95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86">
                    <a:pos x="f381" y="f382"/>
                  </a:cxn>
                  <a:cxn ang="f286">
                    <a:pos x="f383" y="f384"/>
                  </a:cxn>
                  <a:cxn ang="f286">
                    <a:pos x="f385" y="f386"/>
                  </a:cxn>
                  <a:cxn ang="f286">
                    <a:pos x="f387" y="f388"/>
                  </a:cxn>
                  <a:cxn ang="f286">
                    <a:pos x="f389" y="f390"/>
                  </a:cxn>
                  <a:cxn ang="f286">
                    <a:pos x="f391" y="f392"/>
                  </a:cxn>
                  <a:cxn ang="f286">
                    <a:pos x="f393" y="f394"/>
                  </a:cxn>
                  <a:cxn ang="f286">
                    <a:pos x="f395" y="f396"/>
                  </a:cxn>
                  <a:cxn ang="f286">
                    <a:pos x="f397" y="f398"/>
                  </a:cxn>
                  <a:cxn ang="f286">
                    <a:pos x="f399" y="f400"/>
                  </a:cxn>
                  <a:cxn ang="f286">
                    <a:pos x="f401" y="f402"/>
                  </a:cxn>
                  <a:cxn ang="f286">
                    <a:pos x="f403" y="f404"/>
                  </a:cxn>
                  <a:cxn ang="f286">
                    <a:pos x="f405" y="f406"/>
                  </a:cxn>
                  <a:cxn ang="f286">
                    <a:pos x="f407" y="f408"/>
                  </a:cxn>
                  <a:cxn ang="f286">
                    <a:pos x="f409" y="f410"/>
                  </a:cxn>
                  <a:cxn ang="f286">
                    <a:pos x="f411" y="f412"/>
                  </a:cxn>
                  <a:cxn ang="f286">
                    <a:pos x="f413" y="f414"/>
                  </a:cxn>
                  <a:cxn ang="f286">
                    <a:pos x="f415" y="f416"/>
                  </a:cxn>
                  <a:cxn ang="f286">
                    <a:pos x="f417" y="f418"/>
                  </a:cxn>
                  <a:cxn ang="f286">
                    <a:pos x="f419" y="f420"/>
                  </a:cxn>
                  <a:cxn ang="f286">
                    <a:pos x="f421" y="f422"/>
                  </a:cxn>
                  <a:cxn ang="f286">
                    <a:pos x="f423" y="f424"/>
                  </a:cxn>
                  <a:cxn ang="f286">
                    <a:pos x="f425" y="f426"/>
                  </a:cxn>
                  <a:cxn ang="f286">
                    <a:pos x="f427" y="f428"/>
                  </a:cxn>
                  <a:cxn ang="f286">
                    <a:pos x="f429" y="f430"/>
                  </a:cxn>
                  <a:cxn ang="f286">
                    <a:pos x="f431" y="f432"/>
                  </a:cxn>
                  <a:cxn ang="f286">
                    <a:pos x="f433" y="f434"/>
                  </a:cxn>
                  <a:cxn ang="f286">
                    <a:pos x="f435" y="f436"/>
                  </a:cxn>
                  <a:cxn ang="f286">
                    <a:pos x="f437" y="f438"/>
                  </a:cxn>
                  <a:cxn ang="f286">
                    <a:pos x="f439" y="f440"/>
                  </a:cxn>
                  <a:cxn ang="f286">
                    <a:pos x="f441" y="f442"/>
                  </a:cxn>
                  <a:cxn ang="f286">
                    <a:pos x="f443" y="f444"/>
                  </a:cxn>
                  <a:cxn ang="f286">
                    <a:pos x="f445" y="f434"/>
                  </a:cxn>
                  <a:cxn ang="f286">
                    <a:pos x="f445" y="f446"/>
                  </a:cxn>
                  <a:cxn ang="f286">
                    <a:pos x="f447" y="f448"/>
                  </a:cxn>
                  <a:cxn ang="f286">
                    <a:pos x="f449" y="f450"/>
                  </a:cxn>
                  <a:cxn ang="f286">
                    <a:pos x="f451" y="f452"/>
                  </a:cxn>
                  <a:cxn ang="f286">
                    <a:pos x="f453" y="f454"/>
                  </a:cxn>
                  <a:cxn ang="f286">
                    <a:pos x="f455" y="f456"/>
                  </a:cxn>
                  <a:cxn ang="f286">
                    <a:pos x="f455" y="f456"/>
                  </a:cxn>
                  <a:cxn ang="f286">
                    <a:pos x="f457" y="f432"/>
                  </a:cxn>
                  <a:cxn ang="f286">
                    <a:pos x="f458" y="f432"/>
                  </a:cxn>
                  <a:cxn ang="f286">
                    <a:pos x="f459" y="f460"/>
                  </a:cxn>
                  <a:cxn ang="f286">
                    <a:pos x="f461" y="f462"/>
                  </a:cxn>
                  <a:cxn ang="f286">
                    <a:pos x="f463" y="f464"/>
                  </a:cxn>
                  <a:cxn ang="f286">
                    <a:pos x="f465" y="f466"/>
                  </a:cxn>
                  <a:cxn ang="f286">
                    <a:pos x="f467" y="f468"/>
                  </a:cxn>
                  <a:cxn ang="f286">
                    <a:pos x="f469" y="f470"/>
                  </a:cxn>
                </a:cxnLst>
                <a:rect l="f377" t="f380" r="f378" b="f379"/>
                <a:pathLst>
                  <a:path w="826293" h="921544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5" y="f13"/>
                    </a:lnTo>
                    <a:lnTo>
                      <a:pt x="f14" y="f15"/>
                    </a:lnTo>
                    <a:lnTo>
                      <a:pt x="f10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7"/>
                    </a:lnTo>
                    <a:lnTo>
                      <a:pt x="f60" y="f61"/>
                    </a:lnTo>
                    <a:lnTo>
                      <a:pt x="f62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58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5"/>
                    </a:lnTo>
                    <a:lnTo>
                      <a:pt x="f76" y="f77"/>
                    </a:lnTo>
                    <a:lnTo>
                      <a:pt x="f78" y="f79"/>
                    </a:lnTo>
                    <a:lnTo>
                      <a:pt x="f78" y="f79"/>
                    </a:lnTo>
                    <a:lnTo>
                      <a:pt x="f80" y="f56"/>
                    </a:lnTo>
                    <a:lnTo>
                      <a:pt x="f81" y="f56"/>
                    </a:lnTo>
                    <a:lnTo>
                      <a:pt x="f82" y="f83"/>
                    </a:lnTo>
                    <a:lnTo>
                      <a:pt x="f84" y="f85"/>
                    </a:lnTo>
                    <a:lnTo>
                      <a:pt x="f86" y="f87"/>
                    </a:lnTo>
                    <a:lnTo>
                      <a:pt x="f6" y="f88"/>
                    </a:lnTo>
                    <a:lnTo>
                      <a:pt x="f89" y="f90"/>
                    </a:lnTo>
                    <a:lnTo>
                      <a:pt x="f91" y="f92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1" name="Frihandsfigur 46">
                <a:extLst>
                  <a:ext uri="{FF2B5EF4-FFF2-40B4-BE49-F238E27FC236}">
                    <a16:creationId xmlns:a16="http://schemas.microsoft.com/office/drawing/2014/main" id="{251282AC-F0C6-8A4C-0C57-2C508C74D81C}"/>
                  </a:ext>
                </a:extLst>
              </p:cNvPr>
              <p:cNvSpPr/>
              <p:nvPr/>
            </p:nvSpPr>
            <p:spPr>
              <a:xfrm>
                <a:off x="9210559" y="3325169"/>
                <a:ext cx="770061" cy="1150132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554831"/>
                  <a:gd name="f7" fmla="val 828675"/>
                  <a:gd name="f8" fmla="val 542925"/>
                  <a:gd name="f9" fmla="val 83344"/>
                  <a:gd name="f10" fmla="val 547688"/>
                  <a:gd name="f11" fmla="val 166688"/>
                  <a:gd name="f12" fmla="val 526256"/>
                  <a:gd name="f13" fmla="val 204788"/>
                  <a:gd name="f14" fmla="val 531019"/>
                  <a:gd name="f15" fmla="val 240506"/>
                  <a:gd name="f16" fmla="val 533400"/>
                  <a:gd name="f17" fmla="val 261938"/>
                  <a:gd name="f18" fmla="val 276225"/>
                  <a:gd name="f19" fmla="val 307181"/>
                  <a:gd name="f20" fmla="val 521494"/>
                  <a:gd name="f21" fmla="val 283369"/>
                  <a:gd name="f22" fmla="val 490538"/>
                  <a:gd name="f23" fmla="val 335756"/>
                  <a:gd name="f24" fmla="val 504825"/>
                  <a:gd name="f25" fmla="val 371475"/>
                  <a:gd name="f26" fmla="val 388144"/>
                  <a:gd name="f27" fmla="val 514350"/>
                  <a:gd name="f28" fmla="val 438150"/>
                  <a:gd name="f29" fmla="val 497681"/>
                  <a:gd name="f30" fmla="val 471488"/>
                  <a:gd name="f31" fmla="val 500063"/>
                  <a:gd name="f32" fmla="val 528638"/>
                  <a:gd name="f33" fmla="val 516731"/>
                  <a:gd name="f34" fmla="val 545306"/>
                  <a:gd name="f35" fmla="val 509588"/>
                  <a:gd name="f36" fmla="val 561975"/>
                  <a:gd name="f37" fmla="val 590550"/>
                  <a:gd name="f38" fmla="val 519113"/>
                  <a:gd name="f39" fmla="val 611981"/>
                  <a:gd name="f40" fmla="val 538163"/>
                  <a:gd name="f41" fmla="val 626269"/>
                  <a:gd name="f42" fmla="val 647700"/>
                  <a:gd name="f43" fmla="val 669131"/>
                  <a:gd name="f44" fmla="val 723900"/>
                  <a:gd name="f45" fmla="val 742950"/>
                  <a:gd name="f46" fmla="val 792956"/>
                  <a:gd name="f47" fmla="val 807244"/>
                  <a:gd name="f48" fmla="val 457200"/>
                  <a:gd name="f49" fmla="val 454819"/>
                  <a:gd name="f50" fmla="val 419100"/>
                  <a:gd name="f51" fmla="val 826294"/>
                  <a:gd name="f52" fmla="val 395288"/>
                  <a:gd name="f53" fmla="val 773906"/>
                  <a:gd name="f54" fmla="val 366713"/>
                  <a:gd name="f55" fmla="val 757238"/>
                  <a:gd name="f56" fmla="val 314325"/>
                  <a:gd name="f57" fmla="val 681038"/>
                  <a:gd name="f58" fmla="val 354806"/>
                  <a:gd name="f59" fmla="val 664369"/>
                  <a:gd name="f60" fmla="val 361950"/>
                  <a:gd name="f61" fmla="val 633413"/>
                  <a:gd name="f62" fmla="val 609600"/>
                  <a:gd name="f63" fmla="val 330994"/>
                  <a:gd name="f64" fmla="val 571500"/>
                  <a:gd name="f65" fmla="val 323850"/>
                  <a:gd name="f66" fmla="val 292894"/>
                  <a:gd name="f67" fmla="val 250031"/>
                  <a:gd name="f68" fmla="val 483394"/>
                  <a:gd name="f69" fmla="val 345281"/>
                  <a:gd name="f70" fmla="val 157163"/>
                  <a:gd name="f71" fmla="val 321469"/>
                  <a:gd name="f72" fmla="val 140494"/>
                  <a:gd name="f73" fmla="val 359569"/>
                  <a:gd name="f74" fmla="val 104775"/>
                  <a:gd name="f75" fmla="val 69056"/>
                  <a:gd name="f76" fmla="val 71438"/>
                  <a:gd name="f77" fmla="val 23813"/>
                  <a:gd name="f78" fmla="val 297656"/>
                  <a:gd name="f79" fmla="val 247650"/>
                  <a:gd name="f80" fmla="val 80963"/>
                  <a:gd name="f81" fmla="val 128588"/>
                  <a:gd name="f82" fmla="val 145256"/>
                  <a:gd name="f83" fmla="val 40481"/>
                  <a:gd name="f84" fmla="val 280988"/>
                  <a:gd name="f85" fmla="+- 0 0 -90"/>
                  <a:gd name="f86" fmla="*/ f3 1 554831"/>
                  <a:gd name="f87" fmla="*/ f4 1 828675"/>
                  <a:gd name="f88" fmla="+- f7 0 f5"/>
                  <a:gd name="f89" fmla="+- f6 0 f5"/>
                  <a:gd name="f90" fmla="*/ f85 f0 1"/>
                  <a:gd name="f91" fmla="*/ f89 1 554831"/>
                  <a:gd name="f92" fmla="*/ f88 1 828675"/>
                  <a:gd name="f93" fmla="*/ 542925 f89 1"/>
                  <a:gd name="f94" fmla="*/ 83344 f88 1"/>
                  <a:gd name="f95" fmla="*/ 547688 f89 1"/>
                  <a:gd name="f96" fmla="*/ 166688 f88 1"/>
                  <a:gd name="f97" fmla="*/ 526256 f89 1"/>
                  <a:gd name="f98" fmla="*/ 204788 f88 1"/>
                  <a:gd name="f99" fmla="*/ 531019 f89 1"/>
                  <a:gd name="f100" fmla="*/ 240506 f88 1"/>
                  <a:gd name="f101" fmla="*/ 533400 f89 1"/>
                  <a:gd name="f102" fmla="*/ 261938 f88 1"/>
                  <a:gd name="f103" fmla="*/ 554831 f89 1"/>
                  <a:gd name="f104" fmla="*/ 276225 f88 1"/>
                  <a:gd name="f105" fmla="*/ 307181 f88 1"/>
                  <a:gd name="f106" fmla="*/ 521494 f89 1"/>
                  <a:gd name="f107" fmla="*/ 283369 f88 1"/>
                  <a:gd name="f108" fmla="*/ 490538 f89 1"/>
                  <a:gd name="f109" fmla="*/ 335756 f88 1"/>
                  <a:gd name="f110" fmla="*/ 504825 f89 1"/>
                  <a:gd name="f111" fmla="*/ 371475 f88 1"/>
                  <a:gd name="f112" fmla="*/ 388144 f88 1"/>
                  <a:gd name="f113" fmla="*/ 514350 f89 1"/>
                  <a:gd name="f114" fmla="*/ 438150 f88 1"/>
                  <a:gd name="f115" fmla="*/ 497681 f89 1"/>
                  <a:gd name="f116" fmla="*/ 471488 f88 1"/>
                  <a:gd name="f117" fmla="*/ 500063 f89 1"/>
                  <a:gd name="f118" fmla="*/ 528638 f88 1"/>
                  <a:gd name="f119" fmla="*/ 516731 f89 1"/>
                  <a:gd name="f120" fmla="*/ 545306 f88 1"/>
                  <a:gd name="f121" fmla="*/ 509588 f89 1"/>
                  <a:gd name="f122" fmla="*/ 561975 f88 1"/>
                  <a:gd name="f123" fmla="*/ 590550 f88 1"/>
                  <a:gd name="f124" fmla="*/ 519113 f89 1"/>
                  <a:gd name="f125" fmla="*/ 611981 f88 1"/>
                  <a:gd name="f126" fmla="*/ 538163 f89 1"/>
                  <a:gd name="f127" fmla="*/ 626269 f88 1"/>
                  <a:gd name="f128" fmla="*/ 647700 f88 1"/>
                  <a:gd name="f129" fmla="*/ 669131 f88 1"/>
                  <a:gd name="f130" fmla="*/ 723900 f88 1"/>
                  <a:gd name="f131" fmla="*/ 742950 f88 1"/>
                  <a:gd name="f132" fmla="*/ 792956 f88 1"/>
                  <a:gd name="f133" fmla="*/ 807244 f88 1"/>
                  <a:gd name="f134" fmla="*/ 457200 f89 1"/>
                  <a:gd name="f135" fmla="*/ 454819 f89 1"/>
                  <a:gd name="f136" fmla="*/ 828675 f88 1"/>
                  <a:gd name="f137" fmla="*/ 419100 f89 1"/>
                  <a:gd name="f138" fmla="*/ 826294 f88 1"/>
                  <a:gd name="f139" fmla="*/ 395288 f89 1"/>
                  <a:gd name="f140" fmla="*/ 773906 f88 1"/>
                  <a:gd name="f141" fmla="*/ 366713 f89 1"/>
                  <a:gd name="f142" fmla="*/ 757238 f88 1"/>
                  <a:gd name="f143" fmla="*/ 314325 f89 1"/>
                  <a:gd name="f144" fmla="*/ 681038 f88 1"/>
                  <a:gd name="f145" fmla="*/ 354806 f89 1"/>
                  <a:gd name="f146" fmla="*/ 664369 f88 1"/>
                  <a:gd name="f147" fmla="*/ 361950 f89 1"/>
                  <a:gd name="f148" fmla="*/ 633413 f88 1"/>
                  <a:gd name="f149" fmla="*/ 371475 f89 1"/>
                  <a:gd name="f150" fmla="*/ 609600 f88 1"/>
                  <a:gd name="f151" fmla="*/ 330994 f89 1"/>
                  <a:gd name="f152" fmla="*/ 571500 f88 1"/>
                  <a:gd name="f153" fmla="*/ 323850 f89 1"/>
                  <a:gd name="f154" fmla="*/ 533400 f88 1"/>
                  <a:gd name="f155" fmla="*/ 292894 f89 1"/>
                  <a:gd name="f156" fmla="*/ 250031 f89 1"/>
                  <a:gd name="f157" fmla="*/ 514350 f88 1"/>
                  <a:gd name="f158" fmla="*/ 240506 f89 1"/>
                  <a:gd name="f159" fmla="*/ 483394 f88 1"/>
                  <a:gd name="f160" fmla="*/ 454819 f88 1"/>
                  <a:gd name="f161" fmla="*/ 166688 f89 1"/>
                  <a:gd name="f162" fmla="*/ 345281 f88 1"/>
                  <a:gd name="f163" fmla="*/ 157163 f89 1"/>
                  <a:gd name="f164" fmla="*/ 321469 f88 1"/>
                  <a:gd name="f165" fmla="*/ 140494 f89 1"/>
                  <a:gd name="f166" fmla="*/ 359569 f88 1"/>
                  <a:gd name="f167" fmla="*/ 104775 f89 1"/>
                  <a:gd name="f168" fmla="*/ 69056 f89 1"/>
                  <a:gd name="f169" fmla="*/ 354806 f88 1"/>
                  <a:gd name="f170" fmla="*/ 71438 f89 1"/>
                  <a:gd name="f171" fmla="*/ 314325 f88 1"/>
                  <a:gd name="f172" fmla="*/ 23813 f89 1"/>
                  <a:gd name="f173" fmla="*/ 297656 f88 1"/>
                  <a:gd name="f174" fmla="*/ 0 f89 1"/>
                  <a:gd name="f175" fmla="*/ 247650 f88 1"/>
                  <a:gd name="f176" fmla="*/ 80963 f89 1"/>
                  <a:gd name="f177" fmla="*/ 128588 f88 1"/>
                  <a:gd name="f178" fmla="*/ 145256 f89 1"/>
                  <a:gd name="f179" fmla="*/ 40481 f88 1"/>
                  <a:gd name="f180" fmla="*/ 280988 f89 1"/>
                  <a:gd name="f181" fmla="*/ 0 f88 1"/>
                  <a:gd name="f182" fmla="*/ f90 1 f2"/>
                  <a:gd name="f183" fmla="*/ f93 1 554831"/>
                  <a:gd name="f184" fmla="*/ f94 1 828675"/>
                  <a:gd name="f185" fmla="*/ f95 1 554831"/>
                  <a:gd name="f186" fmla="*/ f96 1 828675"/>
                  <a:gd name="f187" fmla="*/ f97 1 554831"/>
                  <a:gd name="f188" fmla="*/ f98 1 828675"/>
                  <a:gd name="f189" fmla="*/ f99 1 554831"/>
                  <a:gd name="f190" fmla="*/ f100 1 828675"/>
                  <a:gd name="f191" fmla="*/ f101 1 554831"/>
                  <a:gd name="f192" fmla="*/ f102 1 828675"/>
                  <a:gd name="f193" fmla="*/ f103 1 554831"/>
                  <a:gd name="f194" fmla="*/ f104 1 828675"/>
                  <a:gd name="f195" fmla="*/ f105 1 828675"/>
                  <a:gd name="f196" fmla="*/ f106 1 554831"/>
                  <a:gd name="f197" fmla="*/ f107 1 828675"/>
                  <a:gd name="f198" fmla="*/ f108 1 554831"/>
                  <a:gd name="f199" fmla="*/ f109 1 828675"/>
                  <a:gd name="f200" fmla="*/ f110 1 554831"/>
                  <a:gd name="f201" fmla="*/ f111 1 828675"/>
                  <a:gd name="f202" fmla="*/ f112 1 828675"/>
                  <a:gd name="f203" fmla="*/ f113 1 554831"/>
                  <a:gd name="f204" fmla="*/ f114 1 828675"/>
                  <a:gd name="f205" fmla="*/ f115 1 554831"/>
                  <a:gd name="f206" fmla="*/ f116 1 828675"/>
                  <a:gd name="f207" fmla="*/ f117 1 554831"/>
                  <a:gd name="f208" fmla="*/ f118 1 828675"/>
                  <a:gd name="f209" fmla="*/ f119 1 554831"/>
                  <a:gd name="f210" fmla="*/ f120 1 828675"/>
                  <a:gd name="f211" fmla="*/ f121 1 554831"/>
                  <a:gd name="f212" fmla="*/ f122 1 828675"/>
                  <a:gd name="f213" fmla="*/ f123 1 828675"/>
                  <a:gd name="f214" fmla="*/ f124 1 554831"/>
                  <a:gd name="f215" fmla="*/ f125 1 828675"/>
                  <a:gd name="f216" fmla="*/ f126 1 554831"/>
                  <a:gd name="f217" fmla="*/ f127 1 828675"/>
                  <a:gd name="f218" fmla="*/ f128 1 828675"/>
                  <a:gd name="f219" fmla="*/ f129 1 828675"/>
                  <a:gd name="f220" fmla="*/ f130 1 828675"/>
                  <a:gd name="f221" fmla="*/ f131 1 828675"/>
                  <a:gd name="f222" fmla="*/ f132 1 828675"/>
                  <a:gd name="f223" fmla="*/ f133 1 828675"/>
                  <a:gd name="f224" fmla="*/ f134 1 554831"/>
                  <a:gd name="f225" fmla="*/ f135 1 554831"/>
                  <a:gd name="f226" fmla="*/ f136 1 828675"/>
                  <a:gd name="f227" fmla="*/ f137 1 554831"/>
                  <a:gd name="f228" fmla="*/ f138 1 828675"/>
                  <a:gd name="f229" fmla="*/ f139 1 554831"/>
                  <a:gd name="f230" fmla="*/ f140 1 828675"/>
                  <a:gd name="f231" fmla="*/ f141 1 554831"/>
                  <a:gd name="f232" fmla="*/ f142 1 828675"/>
                  <a:gd name="f233" fmla="*/ f143 1 554831"/>
                  <a:gd name="f234" fmla="*/ f144 1 828675"/>
                  <a:gd name="f235" fmla="*/ f145 1 554831"/>
                  <a:gd name="f236" fmla="*/ f146 1 828675"/>
                  <a:gd name="f237" fmla="*/ f147 1 554831"/>
                  <a:gd name="f238" fmla="*/ f148 1 828675"/>
                  <a:gd name="f239" fmla="*/ f149 1 554831"/>
                  <a:gd name="f240" fmla="*/ f150 1 828675"/>
                  <a:gd name="f241" fmla="*/ f151 1 554831"/>
                  <a:gd name="f242" fmla="*/ f152 1 828675"/>
                  <a:gd name="f243" fmla="*/ f153 1 554831"/>
                  <a:gd name="f244" fmla="*/ f154 1 828675"/>
                  <a:gd name="f245" fmla="*/ f155 1 554831"/>
                  <a:gd name="f246" fmla="*/ f156 1 554831"/>
                  <a:gd name="f247" fmla="*/ f157 1 828675"/>
                  <a:gd name="f248" fmla="*/ f158 1 554831"/>
                  <a:gd name="f249" fmla="*/ f159 1 828675"/>
                  <a:gd name="f250" fmla="*/ f160 1 828675"/>
                  <a:gd name="f251" fmla="*/ f161 1 554831"/>
                  <a:gd name="f252" fmla="*/ f162 1 828675"/>
                  <a:gd name="f253" fmla="*/ f163 1 554831"/>
                  <a:gd name="f254" fmla="*/ f164 1 828675"/>
                  <a:gd name="f255" fmla="*/ f165 1 554831"/>
                  <a:gd name="f256" fmla="*/ f166 1 828675"/>
                  <a:gd name="f257" fmla="*/ f167 1 554831"/>
                  <a:gd name="f258" fmla="*/ f168 1 554831"/>
                  <a:gd name="f259" fmla="*/ f169 1 828675"/>
                  <a:gd name="f260" fmla="*/ f170 1 554831"/>
                  <a:gd name="f261" fmla="*/ f171 1 828675"/>
                  <a:gd name="f262" fmla="*/ f172 1 554831"/>
                  <a:gd name="f263" fmla="*/ f173 1 828675"/>
                  <a:gd name="f264" fmla="*/ f174 1 554831"/>
                  <a:gd name="f265" fmla="*/ f175 1 828675"/>
                  <a:gd name="f266" fmla="*/ f176 1 554831"/>
                  <a:gd name="f267" fmla="*/ f177 1 828675"/>
                  <a:gd name="f268" fmla="*/ f178 1 554831"/>
                  <a:gd name="f269" fmla="*/ f179 1 828675"/>
                  <a:gd name="f270" fmla="*/ f180 1 554831"/>
                  <a:gd name="f271" fmla="*/ f181 1 828675"/>
                  <a:gd name="f272" fmla="*/ f5 1 f91"/>
                  <a:gd name="f273" fmla="*/ f6 1 f91"/>
                  <a:gd name="f274" fmla="*/ f5 1 f92"/>
                  <a:gd name="f275" fmla="*/ f7 1 f92"/>
                  <a:gd name="f276" fmla="+- f182 0 f1"/>
                  <a:gd name="f277" fmla="*/ f183 1 f91"/>
                  <a:gd name="f278" fmla="*/ f184 1 f92"/>
                  <a:gd name="f279" fmla="*/ f185 1 f91"/>
                  <a:gd name="f280" fmla="*/ f186 1 f92"/>
                  <a:gd name="f281" fmla="*/ f187 1 f91"/>
                  <a:gd name="f282" fmla="*/ f188 1 f92"/>
                  <a:gd name="f283" fmla="*/ f189 1 f91"/>
                  <a:gd name="f284" fmla="*/ f190 1 f92"/>
                  <a:gd name="f285" fmla="*/ f191 1 f91"/>
                  <a:gd name="f286" fmla="*/ f192 1 f92"/>
                  <a:gd name="f287" fmla="*/ f193 1 f91"/>
                  <a:gd name="f288" fmla="*/ f194 1 f92"/>
                  <a:gd name="f289" fmla="*/ f195 1 f92"/>
                  <a:gd name="f290" fmla="*/ f196 1 f91"/>
                  <a:gd name="f291" fmla="*/ f197 1 f92"/>
                  <a:gd name="f292" fmla="*/ f198 1 f91"/>
                  <a:gd name="f293" fmla="*/ f199 1 f92"/>
                  <a:gd name="f294" fmla="*/ f200 1 f91"/>
                  <a:gd name="f295" fmla="*/ f201 1 f92"/>
                  <a:gd name="f296" fmla="*/ f202 1 f92"/>
                  <a:gd name="f297" fmla="*/ f203 1 f91"/>
                  <a:gd name="f298" fmla="*/ f204 1 f92"/>
                  <a:gd name="f299" fmla="*/ f205 1 f91"/>
                  <a:gd name="f300" fmla="*/ f206 1 f92"/>
                  <a:gd name="f301" fmla="*/ f207 1 f91"/>
                  <a:gd name="f302" fmla="*/ f208 1 f92"/>
                  <a:gd name="f303" fmla="*/ f209 1 f91"/>
                  <a:gd name="f304" fmla="*/ f210 1 f92"/>
                  <a:gd name="f305" fmla="*/ f211 1 f91"/>
                  <a:gd name="f306" fmla="*/ f212 1 f92"/>
                  <a:gd name="f307" fmla="*/ f213 1 f92"/>
                  <a:gd name="f308" fmla="*/ f214 1 f91"/>
                  <a:gd name="f309" fmla="*/ f215 1 f92"/>
                  <a:gd name="f310" fmla="*/ f216 1 f91"/>
                  <a:gd name="f311" fmla="*/ f217 1 f92"/>
                  <a:gd name="f312" fmla="*/ f218 1 f92"/>
                  <a:gd name="f313" fmla="*/ f219 1 f92"/>
                  <a:gd name="f314" fmla="*/ f220 1 f92"/>
                  <a:gd name="f315" fmla="*/ f221 1 f92"/>
                  <a:gd name="f316" fmla="*/ f222 1 f92"/>
                  <a:gd name="f317" fmla="*/ f223 1 f92"/>
                  <a:gd name="f318" fmla="*/ f224 1 f91"/>
                  <a:gd name="f319" fmla="*/ f225 1 f91"/>
                  <a:gd name="f320" fmla="*/ f226 1 f92"/>
                  <a:gd name="f321" fmla="*/ f227 1 f91"/>
                  <a:gd name="f322" fmla="*/ f228 1 f92"/>
                  <a:gd name="f323" fmla="*/ f229 1 f91"/>
                  <a:gd name="f324" fmla="*/ f230 1 f92"/>
                  <a:gd name="f325" fmla="*/ f231 1 f91"/>
                  <a:gd name="f326" fmla="*/ f232 1 f92"/>
                  <a:gd name="f327" fmla="*/ f233 1 f91"/>
                  <a:gd name="f328" fmla="*/ f234 1 f92"/>
                  <a:gd name="f329" fmla="*/ f235 1 f91"/>
                  <a:gd name="f330" fmla="*/ f236 1 f92"/>
                  <a:gd name="f331" fmla="*/ f237 1 f91"/>
                  <a:gd name="f332" fmla="*/ f238 1 f92"/>
                  <a:gd name="f333" fmla="*/ f239 1 f91"/>
                  <a:gd name="f334" fmla="*/ f240 1 f92"/>
                  <a:gd name="f335" fmla="*/ f241 1 f91"/>
                  <a:gd name="f336" fmla="*/ f242 1 f92"/>
                  <a:gd name="f337" fmla="*/ f243 1 f91"/>
                  <a:gd name="f338" fmla="*/ f244 1 f92"/>
                  <a:gd name="f339" fmla="*/ f245 1 f91"/>
                  <a:gd name="f340" fmla="*/ f246 1 f91"/>
                  <a:gd name="f341" fmla="*/ f247 1 f92"/>
                  <a:gd name="f342" fmla="*/ f248 1 f91"/>
                  <a:gd name="f343" fmla="*/ f249 1 f92"/>
                  <a:gd name="f344" fmla="*/ f250 1 f92"/>
                  <a:gd name="f345" fmla="*/ f251 1 f91"/>
                  <a:gd name="f346" fmla="*/ f252 1 f92"/>
                  <a:gd name="f347" fmla="*/ f253 1 f91"/>
                  <a:gd name="f348" fmla="*/ f254 1 f92"/>
                  <a:gd name="f349" fmla="*/ f255 1 f91"/>
                  <a:gd name="f350" fmla="*/ f256 1 f92"/>
                  <a:gd name="f351" fmla="*/ f257 1 f91"/>
                  <a:gd name="f352" fmla="*/ f258 1 f91"/>
                  <a:gd name="f353" fmla="*/ f259 1 f92"/>
                  <a:gd name="f354" fmla="*/ f260 1 f91"/>
                  <a:gd name="f355" fmla="*/ f261 1 f92"/>
                  <a:gd name="f356" fmla="*/ f262 1 f91"/>
                  <a:gd name="f357" fmla="*/ f263 1 f92"/>
                  <a:gd name="f358" fmla="*/ f264 1 f91"/>
                  <a:gd name="f359" fmla="*/ f265 1 f92"/>
                  <a:gd name="f360" fmla="*/ f266 1 f91"/>
                  <a:gd name="f361" fmla="*/ f267 1 f92"/>
                  <a:gd name="f362" fmla="*/ f268 1 f91"/>
                  <a:gd name="f363" fmla="*/ f269 1 f92"/>
                  <a:gd name="f364" fmla="*/ f270 1 f91"/>
                  <a:gd name="f365" fmla="*/ f271 1 f92"/>
                  <a:gd name="f366" fmla="*/ f272 f86 1"/>
                  <a:gd name="f367" fmla="*/ f273 f86 1"/>
                  <a:gd name="f368" fmla="*/ f275 f87 1"/>
                  <a:gd name="f369" fmla="*/ f274 f87 1"/>
                  <a:gd name="f370" fmla="*/ f277 f86 1"/>
                  <a:gd name="f371" fmla="*/ f278 f87 1"/>
                  <a:gd name="f372" fmla="*/ f279 f86 1"/>
                  <a:gd name="f373" fmla="*/ f280 f87 1"/>
                  <a:gd name="f374" fmla="*/ f281 f86 1"/>
                  <a:gd name="f375" fmla="*/ f282 f87 1"/>
                  <a:gd name="f376" fmla="*/ f283 f86 1"/>
                  <a:gd name="f377" fmla="*/ f284 f87 1"/>
                  <a:gd name="f378" fmla="*/ f285 f86 1"/>
                  <a:gd name="f379" fmla="*/ f286 f87 1"/>
                  <a:gd name="f380" fmla="*/ f287 f86 1"/>
                  <a:gd name="f381" fmla="*/ f288 f87 1"/>
                  <a:gd name="f382" fmla="*/ f289 f87 1"/>
                  <a:gd name="f383" fmla="*/ f290 f86 1"/>
                  <a:gd name="f384" fmla="*/ f291 f87 1"/>
                  <a:gd name="f385" fmla="*/ f292 f86 1"/>
                  <a:gd name="f386" fmla="*/ f293 f87 1"/>
                  <a:gd name="f387" fmla="*/ f294 f86 1"/>
                  <a:gd name="f388" fmla="*/ f295 f87 1"/>
                  <a:gd name="f389" fmla="*/ f296 f87 1"/>
                  <a:gd name="f390" fmla="*/ f297 f86 1"/>
                  <a:gd name="f391" fmla="*/ f298 f87 1"/>
                  <a:gd name="f392" fmla="*/ f299 f86 1"/>
                  <a:gd name="f393" fmla="*/ f300 f87 1"/>
                  <a:gd name="f394" fmla="*/ f301 f86 1"/>
                  <a:gd name="f395" fmla="*/ f302 f87 1"/>
                  <a:gd name="f396" fmla="*/ f303 f86 1"/>
                  <a:gd name="f397" fmla="*/ f304 f87 1"/>
                  <a:gd name="f398" fmla="*/ f305 f86 1"/>
                  <a:gd name="f399" fmla="*/ f306 f87 1"/>
                  <a:gd name="f400" fmla="*/ f307 f87 1"/>
                  <a:gd name="f401" fmla="*/ f308 f86 1"/>
                  <a:gd name="f402" fmla="*/ f309 f87 1"/>
                  <a:gd name="f403" fmla="*/ f310 f86 1"/>
                  <a:gd name="f404" fmla="*/ f311 f87 1"/>
                  <a:gd name="f405" fmla="*/ f312 f87 1"/>
                  <a:gd name="f406" fmla="*/ f313 f87 1"/>
                  <a:gd name="f407" fmla="*/ f314 f87 1"/>
                  <a:gd name="f408" fmla="*/ f315 f87 1"/>
                  <a:gd name="f409" fmla="*/ f316 f87 1"/>
                  <a:gd name="f410" fmla="*/ f317 f87 1"/>
                  <a:gd name="f411" fmla="*/ f318 f86 1"/>
                  <a:gd name="f412" fmla="*/ f319 f86 1"/>
                  <a:gd name="f413" fmla="*/ f320 f87 1"/>
                  <a:gd name="f414" fmla="*/ f321 f86 1"/>
                  <a:gd name="f415" fmla="*/ f322 f87 1"/>
                  <a:gd name="f416" fmla="*/ f323 f86 1"/>
                  <a:gd name="f417" fmla="*/ f324 f87 1"/>
                  <a:gd name="f418" fmla="*/ f325 f86 1"/>
                  <a:gd name="f419" fmla="*/ f326 f87 1"/>
                  <a:gd name="f420" fmla="*/ f327 f86 1"/>
                  <a:gd name="f421" fmla="*/ f328 f87 1"/>
                  <a:gd name="f422" fmla="*/ f329 f86 1"/>
                  <a:gd name="f423" fmla="*/ f330 f87 1"/>
                  <a:gd name="f424" fmla="*/ f331 f86 1"/>
                  <a:gd name="f425" fmla="*/ f332 f87 1"/>
                  <a:gd name="f426" fmla="*/ f333 f86 1"/>
                  <a:gd name="f427" fmla="*/ f334 f87 1"/>
                  <a:gd name="f428" fmla="*/ f335 f86 1"/>
                  <a:gd name="f429" fmla="*/ f336 f87 1"/>
                  <a:gd name="f430" fmla="*/ f337 f86 1"/>
                  <a:gd name="f431" fmla="*/ f338 f87 1"/>
                  <a:gd name="f432" fmla="*/ f339 f86 1"/>
                  <a:gd name="f433" fmla="*/ f340 f86 1"/>
                  <a:gd name="f434" fmla="*/ f341 f87 1"/>
                  <a:gd name="f435" fmla="*/ f342 f86 1"/>
                  <a:gd name="f436" fmla="*/ f343 f87 1"/>
                  <a:gd name="f437" fmla="*/ f344 f87 1"/>
                  <a:gd name="f438" fmla="*/ f345 f86 1"/>
                  <a:gd name="f439" fmla="*/ f346 f87 1"/>
                  <a:gd name="f440" fmla="*/ f347 f86 1"/>
                  <a:gd name="f441" fmla="*/ f348 f87 1"/>
                  <a:gd name="f442" fmla="*/ f349 f86 1"/>
                  <a:gd name="f443" fmla="*/ f350 f87 1"/>
                  <a:gd name="f444" fmla="*/ f351 f86 1"/>
                  <a:gd name="f445" fmla="*/ f352 f86 1"/>
                  <a:gd name="f446" fmla="*/ f353 f87 1"/>
                  <a:gd name="f447" fmla="*/ f354 f86 1"/>
                  <a:gd name="f448" fmla="*/ f355 f87 1"/>
                  <a:gd name="f449" fmla="*/ f356 f86 1"/>
                  <a:gd name="f450" fmla="*/ f357 f87 1"/>
                  <a:gd name="f451" fmla="*/ f358 f86 1"/>
                  <a:gd name="f452" fmla="*/ f359 f87 1"/>
                  <a:gd name="f453" fmla="*/ f360 f86 1"/>
                  <a:gd name="f454" fmla="*/ f361 f87 1"/>
                  <a:gd name="f455" fmla="*/ f362 f86 1"/>
                  <a:gd name="f456" fmla="*/ f363 f87 1"/>
                  <a:gd name="f457" fmla="*/ f364 f86 1"/>
                  <a:gd name="f458" fmla="*/ f365 f8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76">
                    <a:pos x="f370" y="f371"/>
                  </a:cxn>
                  <a:cxn ang="f276">
                    <a:pos x="f372" y="f373"/>
                  </a:cxn>
                  <a:cxn ang="f276">
                    <a:pos x="f374" y="f375"/>
                  </a:cxn>
                  <a:cxn ang="f276">
                    <a:pos x="f374" y="f375"/>
                  </a:cxn>
                  <a:cxn ang="f276">
                    <a:pos x="f376" y="f377"/>
                  </a:cxn>
                  <a:cxn ang="f276">
                    <a:pos x="f378" y="f379"/>
                  </a:cxn>
                  <a:cxn ang="f276">
                    <a:pos x="f380" y="f381"/>
                  </a:cxn>
                  <a:cxn ang="f276">
                    <a:pos x="f380" y="f382"/>
                  </a:cxn>
                  <a:cxn ang="f276">
                    <a:pos x="f383" y="f384"/>
                  </a:cxn>
                  <a:cxn ang="f276">
                    <a:pos x="f385" y="f386"/>
                  </a:cxn>
                  <a:cxn ang="f276">
                    <a:pos x="f387" y="f388"/>
                  </a:cxn>
                  <a:cxn ang="f276">
                    <a:pos x="f385" y="f389"/>
                  </a:cxn>
                  <a:cxn ang="f276">
                    <a:pos x="f390" y="f391"/>
                  </a:cxn>
                  <a:cxn ang="f276">
                    <a:pos x="f392" y="f393"/>
                  </a:cxn>
                  <a:cxn ang="f276">
                    <a:pos x="f394" y="f395"/>
                  </a:cxn>
                  <a:cxn ang="f276">
                    <a:pos x="f396" y="f397"/>
                  </a:cxn>
                  <a:cxn ang="f276">
                    <a:pos x="f398" y="f399"/>
                  </a:cxn>
                  <a:cxn ang="f276">
                    <a:pos x="f376" y="f400"/>
                  </a:cxn>
                  <a:cxn ang="f276">
                    <a:pos x="f401" y="f402"/>
                  </a:cxn>
                  <a:cxn ang="f276">
                    <a:pos x="f403" y="f404"/>
                  </a:cxn>
                  <a:cxn ang="f276">
                    <a:pos x="f390" y="f405"/>
                  </a:cxn>
                  <a:cxn ang="f276">
                    <a:pos x="f372" y="f406"/>
                  </a:cxn>
                  <a:cxn ang="f276">
                    <a:pos x="f378" y="f407"/>
                  </a:cxn>
                  <a:cxn ang="f276">
                    <a:pos x="f390" y="f408"/>
                  </a:cxn>
                  <a:cxn ang="f276">
                    <a:pos x="f383" y="f409"/>
                  </a:cxn>
                  <a:cxn ang="f276">
                    <a:pos x="f392" y="f410"/>
                  </a:cxn>
                  <a:cxn ang="f276">
                    <a:pos x="f411" y="f410"/>
                  </a:cxn>
                  <a:cxn ang="f276">
                    <a:pos x="f412" y="f413"/>
                  </a:cxn>
                  <a:cxn ang="f276">
                    <a:pos x="f414" y="f415"/>
                  </a:cxn>
                  <a:cxn ang="f276">
                    <a:pos x="f416" y="f417"/>
                  </a:cxn>
                  <a:cxn ang="f276">
                    <a:pos x="f418" y="f419"/>
                  </a:cxn>
                  <a:cxn ang="f276">
                    <a:pos x="f420" y="f421"/>
                  </a:cxn>
                  <a:cxn ang="f276">
                    <a:pos x="f422" y="f423"/>
                  </a:cxn>
                  <a:cxn ang="f276">
                    <a:pos x="f424" y="f425"/>
                  </a:cxn>
                  <a:cxn ang="f276">
                    <a:pos x="f426" y="f427"/>
                  </a:cxn>
                  <a:cxn ang="f276">
                    <a:pos x="f428" y="f429"/>
                  </a:cxn>
                  <a:cxn ang="f276">
                    <a:pos x="f430" y="f431"/>
                  </a:cxn>
                  <a:cxn ang="f276">
                    <a:pos x="f432" y="f431"/>
                  </a:cxn>
                  <a:cxn ang="f276">
                    <a:pos x="f433" y="f434"/>
                  </a:cxn>
                  <a:cxn ang="f276">
                    <a:pos x="f435" y="f436"/>
                  </a:cxn>
                  <a:cxn ang="f276">
                    <a:pos x="f435" y="f437"/>
                  </a:cxn>
                  <a:cxn ang="f276">
                    <a:pos x="f438" y="f439"/>
                  </a:cxn>
                  <a:cxn ang="f276">
                    <a:pos x="f440" y="f441"/>
                  </a:cxn>
                  <a:cxn ang="f276">
                    <a:pos x="f442" y="f443"/>
                  </a:cxn>
                  <a:cxn ang="f276">
                    <a:pos x="f444" y="f443"/>
                  </a:cxn>
                  <a:cxn ang="f276">
                    <a:pos x="f445" y="f446"/>
                  </a:cxn>
                  <a:cxn ang="f276">
                    <a:pos x="f447" y="f448"/>
                  </a:cxn>
                  <a:cxn ang="f276">
                    <a:pos x="f449" y="f450"/>
                  </a:cxn>
                  <a:cxn ang="f276">
                    <a:pos x="f451" y="f452"/>
                  </a:cxn>
                  <a:cxn ang="f276">
                    <a:pos x="f453" y="f454"/>
                  </a:cxn>
                  <a:cxn ang="f276">
                    <a:pos x="f455" y="f456"/>
                  </a:cxn>
                  <a:cxn ang="f276">
                    <a:pos x="f457" y="f458"/>
                  </a:cxn>
                </a:cxnLst>
                <a:rect l="f366" t="f369" r="f367" b="f368"/>
                <a:pathLst>
                  <a:path w="554831" h="828675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6" y="f17"/>
                    </a:lnTo>
                    <a:lnTo>
                      <a:pt x="f6" y="f18"/>
                    </a:lnTo>
                    <a:lnTo>
                      <a:pt x="f6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2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14" y="f37"/>
                    </a:lnTo>
                    <a:lnTo>
                      <a:pt x="f38" y="f39"/>
                    </a:lnTo>
                    <a:lnTo>
                      <a:pt x="f40" y="f41"/>
                    </a:lnTo>
                    <a:lnTo>
                      <a:pt x="f27" y="f42"/>
                    </a:lnTo>
                    <a:lnTo>
                      <a:pt x="f10" y="f43"/>
                    </a:lnTo>
                    <a:lnTo>
                      <a:pt x="f16" y="f44"/>
                    </a:lnTo>
                    <a:lnTo>
                      <a:pt x="f27" y="f45"/>
                    </a:lnTo>
                    <a:lnTo>
                      <a:pt x="f20" y="f46"/>
                    </a:lnTo>
                    <a:lnTo>
                      <a:pt x="f29" y="f47"/>
                    </a:lnTo>
                    <a:lnTo>
                      <a:pt x="f48" y="f47"/>
                    </a:lnTo>
                    <a:lnTo>
                      <a:pt x="f49" y="f7"/>
                    </a:lnTo>
                    <a:lnTo>
                      <a:pt x="f50" y="f51"/>
                    </a:lnTo>
                    <a:lnTo>
                      <a:pt x="f52" y="f53"/>
                    </a:lnTo>
                    <a:lnTo>
                      <a:pt x="f54" y="f55"/>
                    </a:lnTo>
                    <a:lnTo>
                      <a:pt x="f56" y="f57"/>
                    </a:lnTo>
                    <a:lnTo>
                      <a:pt x="f58" y="f59"/>
                    </a:lnTo>
                    <a:lnTo>
                      <a:pt x="f60" y="f61"/>
                    </a:lnTo>
                    <a:lnTo>
                      <a:pt x="f25" y="f62"/>
                    </a:lnTo>
                    <a:lnTo>
                      <a:pt x="f63" y="f64"/>
                    </a:lnTo>
                    <a:lnTo>
                      <a:pt x="f65" y="f16"/>
                    </a:lnTo>
                    <a:lnTo>
                      <a:pt x="f66" y="f16"/>
                    </a:lnTo>
                    <a:lnTo>
                      <a:pt x="f67" y="f27"/>
                    </a:lnTo>
                    <a:lnTo>
                      <a:pt x="f15" y="f68"/>
                    </a:lnTo>
                    <a:lnTo>
                      <a:pt x="f15" y="f49"/>
                    </a:lnTo>
                    <a:lnTo>
                      <a:pt x="f11" y="f69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73"/>
                    </a:lnTo>
                    <a:lnTo>
                      <a:pt x="f75" y="f58"/>
                    </a:lnTo>
                    <a:lnTo>
                      <a:pt x="f76" y="f56"/>
                    </a:lnTo>
                    <a:lnTo>
                      <a:pt x="f77" y="f78"/>
                    </a:lnTo>
                    <a:lnTo>
                      <a:pt x="f5" y="f79"/>
                    </a:lnTo>
                    <a:lnTo>
                      <a:pt x="f80" y="f81"/>
                    </a:lnTo>
                    <a:lnTo>
                      <a:pt x="f82" y="f83"/>
                    </a:lnTo>
                    <a:lnTo>
                      <a:pt x="f84" y="f5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2" name="Frihandsfigur 47">
                <a:extLst>
                  <a:ext uri="{FF2B5EF4-FFF2-40B4-BE49-F238E27FC236}">
                    <a16:creationId xmlns:a16="http://schemas.microsoft.com/office/drawing/2014/main" id="{EAE611C6-4E10-F68A-5EFF-B57E7B103542}"/>
                  </a:ext>
                </a:extLst>
              </p:cNvPr>
              <p:cNvSpPr/>
              <p:nvPr/>
            </p:nvSpPr>
            <p:spPr>
              <a:xfrm>
                <a:off x="9167591" y="2406380"/>
                <a:ext cx="1255891" cy="108734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904875"/>
                  <a:gd name="f7" fmla="val 783431"/>
                  <a:gd name="f8" fmla="val 866775"/>
                  <a:gd name="f9" fmla="val 264318"/>
                  <a:gd name="f10" fmla="val 859631"/>
                  <a:gd name="f11" fmla="val 309562"/>
                  <a:gd name="f12" fmla="val 854869"/>
                  <a:gd name="f13" fmla="val 330993"/>
                  <a:gd name="f14" fmla="val 835819"/>
                  <a:gd name="f15" fmla="val 340518"/>
                  <a:gd name="f16" fmla="val 371475"/>
                  <a:gd name="f17" fmla="val 823912"/>
                  <a:gd name="f18" fmla="val 381000"/>
                  <a:gd name="f19" fmla="val 809625"/>
                  <a:gd name="f20" fmla="val 376237"/>
                  <a:gd name="f21" fmla="val 776287"/>
                  <a:gd name="f22" fmla="val 407193"/>
                  <a:gd name="f23" fmla="val 754856"/>
                  <a:gd name="f24" fmla="val 400050"/>
                  <a:gd name="f25" fmla="val 726281"/>
                  <a:gd name="f26" fmla="val 459581"/>
                  <a:gd name="f27" fmla="val 747712"/>
                  <a:gd name="f28" fmla="val 461962"/>
                  <a:gd name="f29" fmla="val 745331"/>
                  <a:gd name="f30" fmla="val 485775"/>
                  <a:gd name="f31" fmla="val 723900"/>
                  <a:gd name="f32" fmla="val 514350"/>
                  <a:gd name="f33" fmla="val 700087"/>
                  <a:gd name="f34" fmla="val 509587"/>
                  <a:gd name="f35" fmla="val 702469"/>
                  <a:gd name="f36" fmla="val 531018"/>
                  <a:gd name="f37" fmla="val 688181"/>
                  <a:gd name="f38" fmla="val 547687"/>
                  <a:gd name="f39" fmla="val 690562"/>
                  <a:gd name="f40" fmla="val 559593"/>
                  <a:gd name="f41" fmla="val 671512"/>
                  <a:gd name="f42" fmla="val 583406"/>
                  <a:gd name="f43" fmla="val 666750"/>
                  <a:gd name="f44" fmla="val 611981"/>
                  <a:gd name="f45" fmla="val 647700"/>
                  <a:gd name="f46" fmla="val 631031"/>
                  <a:gd name="f47" fmla="val 645319"/>
                  <a:gd name="f48" fmla="val 654843"/>
                  <a:gd name="f49" fmla="val 614362"/>
                  <a:gd name="f50" fmla="val 642937"/>
                  <a:gd name="f51" fmla="val 609600"/>
                  <a:gd name="f52" fmla="val 661987"/>
                  <a:gd name="f53" fmla="val 581025"/>
                  <a:gd name="f54" fmla="val 566737"/>
                  <a:gd name="f55" fmla="val 733425"/>
                  <a:gd name="f56" fmla="val 740568"/>
                  <a:gd name="f57" fmla="val 600075"/>
                  <a:gd name="f58" fmla="val 764381"/>
                  <a:gd name="f59" fmla="val 781050"/>
                  <a:gd name="f60" fmla="val 559594"/>
                  <a:gd name="f61" fmla="val 511969"/>
                  <a:gd name="f62" fmla="val 771525"/>
                  <a:gd name="f63" fmla="val 488156"/>
                  <a:gd name="f64" fmla="val 419100"/>
                  <a:gd name="f65" fmla="val 742950"/>
                  <a:gd name="f66" fmla="val 335756"/>
                  <a:gd name="f67" fmla="val 242887"/>
                  <a:gd name="f68" fmla="val 197644"/>
                  <a:gd name="f69" fmla="val 45244"/>
                  <a:gd name="f70" fmla="val 750093"/>
                  <a:gd name="f71" fmla="val 211931"/>
                  <a:gd name="f72" fmla="val 204787"/>
                  <a:gd name="f73" fmla="val 450056"/>
                  <a:gd name="f74" fmla="val 59531"/>
                  <a:gd name="f75" fmla="val 769144"/>
                  <a:gd name="f76" fmla="val 121443"/>
                  <a:gd name="f77" fmla="+- 0 0 -90"/>
                  <a:gd name="f78" fmla="*/ f3 1 904875"/>
                  <a:gd name="f79" fmla="*/ f4 1 783431"/>
                  <a:gd name="f80" fmla="+- f7 0 f5"/>
                  <a:gd name="f81" fmla="+- f6 0 f5"/>
                  <a:gd name="f82" fmla="*/ f77 f0 1"/>
                  <a:gd name="f83" fmla="*/ f81 1 904875"/>
                  <a:gd name="f84" fmla="*/ f80 1 783431"/>
                  <a:gd name="f85" fmla="*/ 866775 f81 1"/>
                  <a:gd name="f86" fmla="*/ 264318 f80 1"/>
                  <a:gd name="f87" fmla="*/ 859631 f81 1"/>
                  <a:gd name="f88" fmla="*/ 309562 f80 1"/>
                  <a:gd name="f89" fmla="*/ 854869 f81 1"/>
                  <a:gd name="f90" fmla="*/ 330993 f80 1"/>
                  <a:gd name="f91" fmla="*/ 835819 f81 1"/>
                  <a:gd name="f92" fmla="*/ 340518 f80 1"/>
                  <a:gd name="f93" fmla="*/ 371475 f80 1"/>
                  <a:gd name="f94" fmla="*/ 823912 f81 1"/>
                  <a:gd name="f95" fmla="*/ 381000 f80 1"/>
                  <a:gd name="f96" fmla="*/ 809625 f81 1"/>
                  <a:gd name="f97" fmla="*/ 376237 f80 1"/>
                  <a:gd name="f98" fmla="*/ 776287 f81 1"/>
                  <a:gd name="f99" fmla="*/ 407193 f80 1"/>
                  <a:gd name="f100" fmla="*/ 754856 f81 1"/>
                  <a:gd name="f101" fmla="*/ 400050 f80 1"/>
                  <a:gd name="f102" fmla="*/ 726281 f81 1"/>
                  <a:gd name="f103" fmla="*/ 459581 f80 1"/>
                  <a:gd name="f104" fmla="*/ 747712 f81 1"/>
                  <a:gd name="f105" fmla="*/ 461962 f80 1"/>
                  <a:gd name="f106" fmla="*/ 745331 f81 1"/>
                  <a:gd name="f107" fmla="*/ 485775 f80 1"/>
                  <a:gd name="f108" fmla="*/ 723900 f81 1"/>
                  <a:gd name="f109" fmla="*/ 514350 f80 1"/>
                  <a:gd name="f110" fmla="*/ 700087 f81 1"/>
                  <a:gd name="f111" fmla="*/ 509587 f80 1"/>
                  <a:gd name="f112" fmla="*/ 702469 f81 1"/>
                  <a:gd name="f113" fmla="*/ 531018 f80 1"/>
                  <a:gd name="f114" fmla="*/ 688181 f81 1"/>
                  <a:gd name="f115" fmla="*/ 547687 f80 1"/>
                  <a:gd name="f116" fmla="*/ 690562 f81 1"/>
                  <a:gd name="f117" fmla="*/ 559593 f80 1"/>
                  <a:gd name="f118" fmla="*/ 671512 f81 1"/>
                  <a:gd name="f119" fmla="*/ 583406 f80 1"/>
                  <a:gd name="f120" fmla="*/ 666750 f81 1"/>
                  <a:gd name="f121" fmla="*/ 611981 f80 1"/>
                  <a:gd name="f122" fmla="*/ 647700 f81 1"/>
                  <a:gd name="f123" fmla="*/ 631031 f80 1"/>
                  <a:gd name="f124" fmla="*/ 645319 f81 1"/>
                  <a:gd name="f125" fmla="*/ 654843 f80 1"/>
                  <a:gd name="f126" fmla="*/ 614362 f81 1"/>
                  <a:gd name="f127" fmla="*/ 642937 f80 1"/>
                  <a:gd name="f128" fmla="*/ 609600 f81 1"/>
                  <a:gd name="f129" fmla="*/ 661987 f80 1"/>
                  <a:gd name="f130" fmla="*/ 581025 f81 1"/>
                  <a:gd name="f131" fmla="*/ 666750 f80 1"/>
                  <a:gd name="f132" fmla="*/ 583406 f81 1"/>
                  <a:gd name="f133" fmla="*/ 690562 f80 1"/>
                  <a:gd name="f134" fmla="*/ 566737 f81 1"/>
                  <a:gd name="f135" fmla="*/ 700087 f80 1"/>
                  <a:gd name="f136" fmla="*/ 733425 f80 1"/>
                  <a:gd name="f137" fmla="*/ 740568 f80 1"/>
                  <a:gd name="f138" fmla="*/ 600075 f81 1"/>
                  <a:gd name="f139" fmla="*/ 764381 f80 1"/>
                  <a:gd name="f140" fmla="*/ 781050 f80 1"/>
                  <a:gd name="f141" fmla="*/ 559594 f81 1"/>
                  <a:gd name="f142" fmla="*/ 783431 f80 1"/>
                  <a:gd name="f143" fmla="*/ 511969 f81 1"/>
                  <a:gd name="f144" fmla="*/ 771525 f80 1"/>
                  <a:gd name="f145" fmla="*/ 488156 f81 1"/>
                  <a:gd name="f146" fmla="*/ 419100 f81 1"/>
                  <a:gd name="f147" fmla="*/ 742950 f80 1"/>
                  <a:gd name="f148" fmla="*/ 335756 f81 1"/>
                  <a:gd name="f149" fmla="*/ 747712 f80 1"/>
                  <a:gd name="f150" fmla="*/ 242887 f81 1"/>
                  <a:gd name="f151" fmla="*/ 197644 f81 1"/>
                  <a:gd name="f152" fmla="*/ 45244 f81 1"/>
                  <a:gd name="f153" fmla="*/ 750093 f80 1"/>
                  <a:gd name="f154" fmla="*/ 0 f81 1"/>
                  <a:gd name="f155" fmla="*/ 211931 f81 1"/>
                  <a:gd name="f156" fmla="*/ 204787 f80 1"/>
                  <a:gd name="f157" fmla="*/ 450056 f81 1"/>
                  <a:gd name="f158" fmla="*/ 59531 f80 1"/>
                  <a:gd name="f159" fmla="*/ 769144 f81 1"/>
                  <a:gd name="f160" fmla="*/ 0 f80 1"/>
                  <a:gd name="f161" fmla="*/ 904875 f81 1"/>
                  <a:gd name="f162" fmla="*/ 121443 f80 1"/>
                  <a:gd name="f163" fmla="*/ f82 1 f2"/>
                  <a:gd name="f164" fmla="*/ f85 1 904875"/>
                  <a:gd name="f165" fmla="*/ f86 1 783431"/>
                  <a:gd name="f166" fmla="*/ f87 1 904875"/>
                  <a:gd name="f167" fmla="*/ f88 1 783431"/>
                  <a:gd name="f168" fmla="*/ f89 1 904875"/>
                  <a:gd name="f169" fmla="*/ f90 1 783431"/>
                  <a:gd name="f170" fmla="*/ f91 1 904875"/>
                  <a:gd name="f171" fmla="*/ f92 1 783431"/>
                  <a:gd name="f172" fmla="*/ f93 1 783431"/>
                  <a:gd name="f173" fmla="*/ f94 1 904875"/>
                  <a:gd name="f174" fmla="*/ f95 1 783431"/>
                  <a:gd name="f175" fmla="*/ f96 1 904875"/>
                  <a:gd name="f176" fmla="*/ f97 1 783431"/>
                  <a:gd name="f177" fmla="*/ f98 1 904875"/>
                  <a:gd name="f178" fmla="*/ f99 1 783431"/>
                  <a:gd name="f179" fmla="*/ f100 1 904875"/>
                  <a:gd name="f180" fmla="*/ f101 1 783431"/>
                  <a:gd name="f181" fmla="*/ f102 1 904875"/>
                  <a:gd name="f182" fmla="*/ f103 1 783431"/>
                  <a:gd name="f183" fmla="*/ f104 1 904875"/>
                  <a:gd name="f184" fmla="*/ f105 1 783431"/>
                  <a:gd name="f185" fmla="*/ f106 1 904875"/>
                  <a:gd name="f186" fmla="*/ f107 1 783431"/>
                  <a:gd name="f187" fmla="*/ f108 1 904875"/>
                  <a:gd name="f188" fmla="*/ f109 1 783431"/>
                  <a:gd name="f189" fmla="*/ f110 1 904875"/>
                  <a:gd name="f190" fmla="*/ f111 1 783431"/>
                  <a:gd name="f191" fmla="*/ f112 1 904875"/>
                  <a:gd name="f192" fmla="*/ f113 1 783431"/>
                  <a:gd name="f193" fmla="*/ f114 1 904875"/>
                  <a:gd name="f194" fmla="*/ f115 1 783431"/>
                  <a:gd name="f195" fmla="*/ f116 1 904875"/>
                  <a:gd name="f196" fmla="*/ f117 1 783431"/>
                  <a:gd name="f197" fmla="*/ f118 1 904875"/>
                  <a:gd name="f198" fmla="*/ f119 1 783431"/>
                  <a:gd name="f199" fmla="*/ f120 1 904875"/>
                  <a:gd name="f200" fmla="*/ f121 1 783431"/>
                  <a:gd name="f201" fmla="*/ f122 1 904875"/>
                  <a:gd name="f202" fmla="*/ f123 1 783431"/>
                  <a:gd name="f203" fmla="*/ f124 1 904875"/>
                  <a:gd name="f204" fmla="*/ f125 1 783431"/>
                  <a:gd name="f205" fmla="*/ f126 1 904875"/>
                  <a:gd name="f206" fmla="*/ f127 1 783431"/>
                  <a:gd name="f207" fmla="*/ f128 1 904875"/>
                  <a:gd name="f208" fmla="*/ f129 1 783431"/>
                  <a:gd name="f209" fmla="*/ f130 1 904875"/>
                  <a:gd name="f210" fmla="*/ f131 1 783431"/>
                  <a:gd name="f211" fmla="*/ f132 1 904875"/>
                  <a:gd name="f212" fmla="*/ f133 1 783431"/>
                  <a:gd name="f213" fmla="*/ f134 1 904875"/>
                  <a:gd name="f214" fmla="*/ f135 1 783431"/>
                  <a:gd name="f215" fmla="*/ f136 1 783431"/>
                  <a:gd name="f216" fmla="*/ f137 1 783431"/>
                  <a:gd name="f217" fmla="*/ f138 1 904875"/>
                  <a:gd name="f218" fmla="*/ f139 1 783431"/>
                  <a:gd name="f219" fmla="*/ f140 1 783431"/>
                  <a:gd name="f220" fmla="*/ f141 1 904875"/>
                  <a:gd name="f221" fmla="*/ f142 1 783431"/>
                  <a:gd name="f222" fmla="*/ f143 1 904875"/>
                  <a:gd name="f223" fmla="*/ f144 1 783431"/>
                  <a:gd name="f224" fmla="*/ f145 1 904875"/>
                  <a:gd name="f225" fmla="*/ f146 1 904875"/>
                  <a:gd name="f226" fmla="*/ f147 1 783431"/>
                  <a:gd name="f227" fmla="*/ f148 1 904875"/>
                  <a:gd name="f228" fmla="*/ f149 1 783431"/>
                  <a:gd name="f229" fmla="*/ f150 1 904875"/>
                  <a:gd name="f230" fmla="*/ f151 1 904875"/>
                  <a:gd name="f231" fmla="*/ f152 1 904875"/>
                  <a:gd name="f232" fmla="*/ f153 1 783431"/>
                  <a:gd name="f233" fmla="*/ f154 1 904875"/>
                  <a:gd name="f234" fmla="*/ f155 1 904875"/>
                  <a:gd name="f235" fmla="*/ f156 1 783431"/>
                  <a:gd name="f236" fmla="*/ f157 1 904875"/>
                  <a:gd name="f237" fmla="*/ f158 1 783431"/>
                  <a:gd name="f238" fmla="*/ f159 1 904875"/>
                  <a:gd name="f239" fmla="*/ f160 1 783431"/>
                  <a:gd name="f240" fmla="*/ f161 1 904875"/>
                  <a:gd name="f241" fmla="*/ f162 1 783431"/>
                  <a:gd name="f242" fmla="*/ f5 1 f83"/>
                  <a:gd name="f243" fmla="*/ f6 1 f83"/>
                  <a:gd name="f244" fmla="*/ f5 1 f84"/>
                  <a:gd name="f245" fmla="*/ f7 1 f84"/>
                  <a:gd name="f246" fmla="+- f163 0 f1"/>
                  <a:gd name="f247" fmla="*/ f164 1 f83"/>
                  <a:gd name="f248" fmla="*/ f165 1 f84"/>
                  <a:gd name="f249" fmla="*/ f166 1 f83"/>
                  <a:gd name="f250" fmla="*/ f167 1 f84"/>
                  <a:gd name="f251" fmla="*/ f168 1 f83"/>
                  <a:gd name="f252" fmla="*/ f169 1 f84"/>
                  <a:gd name="f253" fmla="*/ f170 1 f83"/>
                  <a:gd name="f254" fmla="*/ f171 1 f84"/>
                  <a:gd name="f255" fmla="*/ f172 1 f84"/>
                  <a:gd name="f256" fmla="*/ f173 1 f83"/>
                  <a:gd name="f257" fmla="*/ f174 1 f84"/>
                  <a:gd name="f258" fmla="*/ f175 1 f83"/>
                  <a:gd name="f259" fmla="*/ f176 1 f84"/>
                  <a:gd name="f260" fmla="*/ f177 1 f83"/>
                  <a:gd name="f261" fmla="*/ f178 1 f84"/>
                  <a:gd name="f262" fmla="*/ f179 1 f83"/>
                  <a:gd name="f263" fmla="*/ f180 1 f84"/>
                  <a:gd name="f264" fmla="*/ f181 1 f83"/>
                  <a:gd name="f265" fmla="*/ f182 1 f84"/>
                  <a:gd name="f266" fmla="*/ f183 1 f83"/>
                  <a:gd name="f267" fmla="*/ f184 1 f84"/>
                  <a:gd name="f268" fmla="*/ f185 1 f83"/>
                  <a:gd name="f269" fmla="*/ f186 1 f84"/>
                  <a:gd name="f270" fmla="*/ f187 1 f83"/>
                  <a:gd name="f271" fmla="*/ f188 1 f84"/>
                  <a:gd name="f272" fmla="*/ f189 1 f83"/>
                  <a:gd name="f273" fmla="*/ f190 1 f84"/>
                  <a:gd name="f274" fmla="*/ f191 1 f83"/>
                  <a:gd name="f275" fmla="*/ f192 1 f84"/>
                  <a:gd name="f276" fmla="*/ f193 1 f83"/>
                  <a:gd name="f277" fmla="*/ f194 1 f84"/>
                  <a:gd name="f278" fmla="*/ f195 1 f83"/>
                  <a:gd name="f279" fmla="*/ f196 1 f84"/>
                  <a:gd name="f280" fmla="*/ f197 1 f83"/>
                  <a:gd name="f281" fmla="*/ f198 1 f84"/>
                  <a:gd name="f282" fmla="*/ f199 1 f83"/>
                  <a:gd name="f283" fmla="*/ f200 1 f84"/>
                  <a:gd name="f284" fmla="*/ f201 1 f83"/>
                  <a:gd name="f285" fmla="*/ f202 1 f84"/>
                  <a:gd name="f286" fmla="*/ f203 1 f83"/>
                  <a:gd name="f287" fmla="*/ f204 1 f84"/>
                  <a:gd name="f288" fmla="*/ f205 1 f83"/>
                  <a:gd name="f289" fmla="*/ f206 1 f84"/>
                  <a:gd name="f290" fmla="*/ f207 1 f83"/>
                  <a:gd name="f291" fmla="*/ f208 1 f84"/>
                  <a:gd name="f292" fmla="*/ f209 1 f83"/>
                  <a:gd name="f293" fmla="*/ f210 1 f84"/>
                  <a:gd name="f294" fmla="*/ f211 1 f83"/>
                  <a:gd name="f295" fmla="*/ f212 1 f84"/>
                  <a:gd name="f296" fmla="*/ f213 1 f83"/>
                  <a:gd name="f297" fmla="*/ f214 1 f84"/>
                  <a:gd name="f298" fmla="*/ f215 1 f84"/>
                  <a:gd name="f299" fmla="*/ f216 1 f84"/>
                  <a:gd name="f300" fmla="*/ f217 1 f83"/>
                  <a:gd name="f301" fmla="*/ f218 1 f84"/>
                  <a:gd name="f302" fmla="*/ f219 1 f84"/>
                  <a:gd name="f303" fmla="*/ f220 1 f83"/>
                  <a:gd name="f304" fmla="*/ f221 1 f84"/>
                  <a:gd name="f305" fmla="*/ f222 1 f83"/>
                  <a:gd name="f306" fmla="*/ f223 1 f84"/>
                  <a:gd name="f307" fmla="*/ f224 1 f83"/>
                  <a:gd name="f308" fmla="*/ f225 1 f83"/>
                  <a:gd name="f309" fmla="*/ f226 1 f84"/>
                  <a:gd name="f310" fmla="*/ f227 1 f83"/>
                  <a:gd name="f311" fmla="*/ f228 1 f84"/>
                  <a:gd name="f312" fmla="*/ f229 1 f83"/>
                  <a:gd name="f313" fmla="*/ f230 1 f83"/>
                  <a:gd name="f314" fmla="*/ f231 1 f83"/>
                  <a:gd name="f315" fmla="*/ f232 1 f84"/>
                  <a:gd name="f316" fmla="*/ f233 1 f83"/>
                  <a:gd name="f317" fmla="*/ f234 1 f83"/>
                  <a:gd name="f318" fmla="*/ f235 1 f84"/>
                  <a:gd name="f319" fmla="*/ f236 1 f83"/>
                  <a:gd name="f320" fmla="*/ f237 1 f84"/>
                  <a:gd name="f321" fmla="*/ f238 1 f83"/>
                  <a:gd name="f322" fmla="*/ f239 1 f84"/>
                  <a:gd name="f323" fmla="*/ f240 1 f83"/>
                  <a:gd name="f324" fmla="*/ f241 1 f84"/>
                  <a:gd name="f325" fmla="*/ f242 f78 1"/>
                  <a:gd name="f326" fmla="*/ f243 f78 1"/>
                  <a:gd name="f327" fmla="*/ f245 f79 1"/>
                  <a:gd name="f328" fmla="*/ f244 f79 1"/>
                  <a:gd name="f329" fmla="*/ f247 f78 1"/>
                  <a:gd name="f330" fmla="*/ f248 f79 1"/>
                  <a:gd name="f331" fmla="*/ f249 f78 1"/>
                  <a:gd name="f332" fmla="*/ f250 f79 1"/>
                  <a:gd name="f333" fmla="*/ f251 f78 1"/>
                  <a:gd name="f334" fmla="*/ f252 f79 1"/>
                  <a:gd name="f335" fmla="*/ f253 f78 1"/>
                  <a:gd name="f336" fmla="*/ f254 f79 1"/>
                  <a:gd name="f337" fmla="*/ f255 f79 1"/>
                  <a:gd name="f338" fmla="*/ f256 f78 1"/>
                  <a:gd name="f339" fmla="*/ f257 f79 1"/>
                  <a:gd name="f340" fmla="*/ f258 f78 1"/>
                  <a:gd name="f341" fmla="*/ f259 f79 1"/>
                  <a:gd name="f342" fmla="*/ f260 f78 1"/>
                  <a:gd name="f343" fmla="*/ f261 f79 1"/>
                  <a:gd name="f344" fmla="*/ f262 f78 1"/>
                  <a:gd name="f345" fmla="*/ f263 f79 1"/>
                  <a:gd name="f346" fmla="*/ f264 f78 1"/>
                  <a:gd name="f347" fmla="*/ f265 f79 1"/>
                  <a:gd name="f348" fmla="*/ f266 f78 1"/>
                  <a:gd name="f349" fmla="*/ f267 f79 1"/>
                  <a:gd name="f350" fmla="*/ f268 f78 1"/>
                  <a:gd name="f351" fmla="*/ f269 f79 1"/>
                  <a:gd name="f352" fmla="*/ f270 f78 1"/>
                  <a:gd name="f353" fmla="*/ f271 f79 1"/>
                  <a:gd name="f354" fmla="*/ f272 f78 1"/>
                  <a:gd name="f355" fmla="*/ f273 f79 1"/>
                  <a:gd name="f356" fmla="*/ f274 f78 1"/>
                  <a:gd name="f357" fmla="*/ f275 f79 1"/>
                  <a:gd name="f358" fmla="*/ f276 f78 1"/>
                  <a:gd name="f359" fmla="*/ f277 f79 1"/>
                  <a:gd name="f360" fmla="*/ f278 f78 1"/>
                  <a:gd name="f361" fmla="*/ f279 f79 1"/>
                  <a:gd name="f362" fmla="*/ f280 f78 1"/>
                  <a:gd name="f363" fmla="*/ f281 f79 1"/>
                  <a:gd name="f364" fmla="*/ f282 f78 1"/>
                  <a:gd name="f365" fmla="*/ f283 f79 1"/>
                  <a:gd name="f366" fmla="*/ f284 f78 1"/>
                  <a:gd name="f367" fmla="*/ f285 f79 1"/>
                  <a:gd name="f368" fmla="*/ f286 f78 1"/>
                  <a:gd name="f369" fmla="*/ f287 f79 1"/>
                  <a:gd name="f370" fmla="*/ f288 f78 1"/>
                  <a:gd name="f371" fmla="*/ f289 f79 1"/>
                  <a:gd name="f372" fmla="*/ f290 f78 1"/>
                  <a:gd name="f373" fmla="*/ f291 f79 1"/>
                  <a:gd name="f374" fmla="*/ f292 f78 1"/>
                  <a:gd name="f375" fmla="*/ f293 f79 1"/>
                  <a:gd name="f376" fmla="*/ f294 f78 1"/>
                  <a:gd name="f377" fmla="*/ f295 f79 1"/>
                  <a:gd name="f378" fmla="*/ f296 f78 1"/>
                  <a:gd name="f379" fmla="*/ f297 f79 1"/>
                  <a:gd name="f380" fmla="*/ f298 f79 1"/>
                  <a:gd name="f381" fmla="*/ f299 f79 1"/>
                  <a:gd name="f382" fmla="*/ f300 f78 1"/>
                  <a:gd name="f383" fmla="*/ f301 f79 1"/>
                  <a:gd name="f384" fmla="*/ f302 f79 1"/>
                  <a:gd name="f385" fmla="*/ f303 f78 1"/>
                  <a:gd name="f386" fmla="*/ f304 f79 1"/>
                  <a:gd name="f387" fmla="*/ f305 f78 1"/>
                  <a:gd name="f388" fmla="*/ f306 f79 1"/>
                  <a:gd name="f389" fmla="*/ f307 f78 1"/>
                  <a:gd name="f390" fmla="*/ f308 f78 1"/>
                  <a:gd name="f391" fmla="*/ f309 f79 1"/>
                  <a:gd name="f392" fmla="*/ f310 f78 1"/>
                  <a:gd name="f393" fmla="*/ f311 f79 1"/>
                  <a:gd name="f394" fmla="*/ f312 f78 1"/>
                  <a:gd name="f395" fmla="*/ f313 f78 1"/>
                  <a:gd name="f396" fmla="*/ f314 f78 1"/>
                  <a:gd name="f397" fmla="*/ f315 f79 1"/>
                  <a:gd name="f398" fmla="*/ f316 f78 1"/>
                  <a:gd name="f399" fmla="*/ f317 f78 1"/>
                  <a:gd name="f400" fmla="*/ f318 f79 1"/>
                  <a:gd name="f401" fmla="*/ f319 f78 1"/>
                  <a:gd name="f402" fmla="*/ f320 f79 1"/>
                  <a:gd name="f403" fmla="*/ f321 f78 1"/>
                  <a:gd name="f404" fmla="*/ f322 f79 1"/>
                  <a:gd name="f405" fmla="*/ f323 f78 1"/>
                  <a:gd name="f406" fmla="*/ f324 f7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46">
                    <a:pos x="f329" y="f330"/>
                  </a:cxn>
                  <a:cxn ang="f246">
                    <a:pos x="f331" y="f332"/>
                  </a:cxn>
                  <a:cxn ang="f246">
                    <a:pos x="f333" y="f334"/>
                  </a:cxn>
                  <a:cxn ang="f246">
                    <a:pos x="f335" y="f336"/>
                  </a:cxn>
                  <a:cxn ang="f246">
                    <a:pos x="f335" y="f337"/>
                  </a:cxn>
                  <a:cxn ang="f246">
                    <a:pos x="f338" y="f339"/>
                  </a:cxn>
                  <a:cxn ang="f246">
                    <a:pos x="f340" y="f341"/>
                  </a:cxn>
                  <a:cxn ang="f246">
                    <a:pos x="f342" y="f343"/>
                  </a:cxn>
                  <a:cxn ang="f246">
                    <a:pos x="f344" y="f345"/>
                  </a:cxn>
                  <a:cxn ang="f246">
                    <a:pos x="f346" y="f347"/>
                  </a:cxn>
                  <a:cxn ang="f246">
                    <a:pos x="f348" y="f349"/>
                  </a:cxn>
                  <a:cxn ang="f246">
                    <a:pos x="f350" y="f351"/>
                  </a:cxn>
                  <a:cxn ang="f246">
                    <a:pos x="f352" y="f353"/>
                  </a:cxn>
                  <a:cxn ang="f246">
                    <a:pos x="f354" y="f355"/>
                  </a:cxn>
                  <a:cxn ang="f246">
                    <a:pos x="f356" y="f357"/>
                  </a:cxn>
                  <a:cxn ang="f246">
                    <a:pos x="f358" y="f359"/>
                  </a:cxn>
                  <a:cxn ang="f246">
                    <a:pos x="f358" y="f359"/>
                  </a:cxn>
                  <a:cxn ang="f246">
                    <a:pos x="f360" y="f361"/>
                  </a:cxn>
                  <a:cxn ang="f246">
                    <a:pos x="f362" y="f363"/>
                  </a:cxn>
                  <a:cxn ang="f246">
                    <a:pos x="f364" y="f365"/>
                  </a:cxn>
                  <a:cxn ang="f246">
                    <a:pos x="f366" y="f367"/>
                  </a:cxn>
                  <a:cxn ang="f246">
                    <a:pos x="f368" y="f369"/>
                  </a:cxn>
                  <a:cxn ang="f246">
                    <a:pos x="f370" y="f371"/>
                  </a:cxn>
                  <a:cxn ang="f246">
                    <a:pos x="f372" y="f373"/>
                  </a:cxn>
                  <a:cxn ang="f246">
                    <a:pos x="f374" y="f375"/>
                  </a:cxn>
                  <a:cxn ang="f246">
                    <a:pos x="f376" y="f377"/>
                  </a:cxn>
                  <a:cxn ang="f246">
                    <a:pos x="f378" y="f379"/>
                  </a:cxn>
                  <a:cxn ang="f246">
                    <a:pos x="f374" y="f380"/>
                  </a:cxn>
                  <a:cxn ang="f246">
                    <a:pos x="f370" y="f381"/>
                  </a:cxn>
                  <a:cxn ang="f246">
                    <a:pos x="f382" y="f383"/>
                  </a:cxn>
                  <a:cxn ang="f246">
                    <a:pos x="f382" y="f383"/>
                  </a:cxn>
                  <a:cxn ang="f246">
                    <a:pos x="f374" y="f384"/>
                  </a:cxn>
                  <a:cxn ang="f246">
                    <a:pos x="f385" y="f386"/>
                  </a:cxn>
                  <a:cxn ang="f246">
                    <a:pos x="f387" y="f388"/>
                  </a:cxn>
                  <a:cxn ang="f246">
                    <a:pos x="f389" y="f388"/>
                  </a:cxn>
                  <a:cxn ang="f246">
                    <a:pos x="f390" y="f391"/>
                  </a:cxn>
                  <a:cxn ang="f246">
                    <a:pos x="f392" y="f393"/>
                  </a:cxn>
                  <a:cxn ang="f246">
                    <a:pos x="f394" y="f379"/>
                  </a:cxn>
                  <a:cxn ang="f246">
                    <a:pos x="f395" y="f393"/>
                  </a:cxn>
                  <a:cxn ang="f246">
                    <a:pos x="f396" y="f397"/>
                  </a:cxn>
                  <a:cxn ang="f246">
                    <a:pos x="f398" y="f367"/>
                  </a:cxn>
                  <a:cxn ang="f246">
                    <a:pos x="f399" y="f400"/>
                  </a:cxn>
                  <a:cxn ang="f246">
                    <a:pos x="f401" y="f402"/>
                  </a:cxn>
                  <a:cxn ang="f246">
                    <a:pos x="f403" y="f404"/>
                  </a:cxn>
                  <a:cxn ang="f246">
                    <a:pos x="f405" y="f406"/>
                  </a:cxn>
                </a:cxnLst>
                <a:rect l="f325" t="f328" r="f326" b="f327"/>
                <a:pathLst>
                  <a:path w="904875" h="783431">
                    <a:moveTo>
                      <a:pt x="f8" y="f9"/>
                    </a:moveTo>
                    <a:lnTo>
                      <a:pt x="f10" y="f11"/>
                    </a:lnTo>
                    <a:lnTo>
                      <a:pt x="f12" y="f13"/>
                    </a:lnTo>
                    <a:lnTo>
                      <a:pt x="f14" y="f15"/>
                    </a:lnTo>
                    <a:lnTo>
                      <a:pt x="f14" y="f16"/>
                    </a:lnTo>
                    <a:lnTo>
                      <a:pt x="f17" y="f18"/>
                    </a:lnTo>
                    <a:lnTo>
                      <a:pt x="f19" y="f20"/>
                    </a:lnTo>
                    <a:lnTo>
                      <a:pt x="f21" y="f22"/>
                    </a:lnTo>
                    <a:lnTo>
                      <a:pt x="f23" y="f24"/>
                    </a:lnTo>
                    <a:lnTo>
                      <a:pt x="f2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43"/>
                    </a:lnTo>
                    <a:lnTo>
                      <a:pt x="f42" y="f39"/>
                    </a:lnTo>
                    <a:lnTo>
                      <a:pt x="f54" y="f33"/>
                    </a:lnTo>
                    <a:lnTo>
                      <a:pt x="f53" y="f55"/>
                    </a:lnTo>
                    <a:lnTo>
                      <a:pt x="f49" y="f56"/>
                    </a:lnTo>
                    <a:lnTo>
                      <a:pt x="f57" y="f58"/>
                    </a:lnTo>
                    <a:lnTo>
                      <a:pt x="f57" y="f58"/>
                    </a:lnTo>
                    <a:lnTo>
                      <a:pt x="f53" y="f59"/>
                    </a:lnTo>
                    <a:lnTo>
                      <a:pt x="f60" y="f7"/>
                    </a:lnTo>
                    <a:lnTo>
                      <a:pt x="f61" y="f62"/>
                    </a:lnTo>
                    <a:lnTo>
                      <a:pt x="f63" y="f62"/>
                    </a:lnTo>
                    <a:lnTo>
                      <a:pt x="f64" y="f65"/>
                    </a:lnTo>
                    <a:lnTo>
                      <a:pt x="f66" y="f27"/>
                    </a:lnTo>
                    <a:lnTo>
                      <a:pt x="f67" y="f33"/>
                    </a:lnTo>
                    <a:lnTo>
                      <a:pt x="f68" y="f27"/>
                    </a:lnTo>
                    <a:lnTo>
                      <a:pt x="f69" y="f70"/>
                    </a:lnTo>
                    <a:lnTo>
                      <a:pt x="f5" y="f46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5"/>
                    </a:lnTo>
                    <a:lnTo>
                      <a:pt x="f6" y="f76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3" name="Frihandsfigur 48">
                <a:extLst>
                  <a:ext uri="{FF2B5EF4-FFF2-40B4-BE49-F238E27FC236}">
                    <a16:creationId xmlns:a16="http://schemas.microsoft.com/office/drawing/2014/main" id="{DC154081-0D9B-F66A-E293-A434200C98FB}"/>
                  </a:ext>
                </a:extLst>
              </p:cNvPr>
              <p:cNvSpPr/>
              <p:nvPr/>
            </p:nvSpPr>
            <p:spPr>
              <a:xfrm>
                <a:off x="8694974" y="1956907"/>
                <a:ext cx="1173266" cy="182765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45344"/>
                  <a:gd name="f7" fmla="val 1316831"/>
                  <a:gd name="f8" fmla="val 438150"/>
                  <a:gd name="f9" fmla="val 400050"/>
                  <a:gd name="f10" fmla="val 23812"/>
                  <a:gd name="f11" fmla="val 304800"/>
                  <a:gd name="f12" fmla="val 209550"/>
                  <a:gd name="f13" fmla="val 350044"/>
                  <a:gd name="f14" fmla="val 245268"/>
                  <a:gd name="f15" fmla="val 361950"/>
                  <a:gd name="f16" fmla="val 247650"/>
                  <a:gd name="f17" fmla="val 378619"/>
                  <a:gd name="f18" fmla="val 266700"/>
                  <a:gd name="f19" fmla="val 357187"/>
                  <a:gd name="f20" fmla="val 342900"/>
                  <a:gd name="f21" fmla="val 423862"/>
                  <a:gd name="f22" fmla="val 307181"/>
                  <a:gd name="f23" fmla="val 414337"/>
                  <a:gd name="f24" fmla="val 238125"/>
                  <a:gd name="f25" fmla="val 390525"/>
                  <a:gd name="f26" fmla="val 178594"/>
                  <a:gd name="f27" fmla="val 397668"/>
                  <a:gd name="f28" fmla="val 128588"/>
                  <a:gd name="f29" fmla="val 428625"/>
                  <a:gd name="f30" fmla="val 66675"/>
                  <a:gd name="f31" fmla="val 516731"/>
                  <a:gd name="f32" fmla="val 538162"/>
                  <a:gd name="f33" fmla="val 38100"/>
                  <a:gd name="f34" fmla="val 557212"/>
                  <a:gd name="f35" fmla="val 42863"/>
                  <a:gd name="f36" fmla="val 611981"/>
                  <a:gd name="f37" fmla="val 7144"/>
                  <a:gd name="f38" fmla="val 676275"/>
                  <a:gd name="f39" fmla="val 30956"/>
                  <a:gd name="f40" fmla="val 778668"/>
                  <a:gd name="f41" fmla="val 11906"/>
                  <a:gd name="f42" fmla="val 816768"/>
                  <a:gd name="f43" fmla="val 23813"/>
                  <a:gd name="f44" fmla="val 866775"/>
                  <a:gd name="f45" fmla="val 919162"/>
                  <a:gd name="f46" fmla="val 1050131"/>
                  <a:gd name="f47" fmla="val 71438"/>
                  <a:gd name="f48" fmla="val 1059656"/>
                  <a:gd name="f49" fmla="val 123825"/>
                  <a:gd name="f50" fmla="val 1064418"/>
                  <a:gd name="f51" fmla="val 180975"/>
                  <a:gd name="f52" fmla="val 1138237"/>
                  <a:gd name="f53" fmla="val 204788"/>
                  <a:gd name="f54" fmla="val 1135856"/>
                  <a:gd name="f55" fmla="val 214313"/>
                  <a:gd name="f56" fmla="val 1152525"/>
                  <a:gd name="f57" fmla="val 192881"/>
                  <a:gd name="f58" fmla="val 1178718"/>
                  <a:gd name="f59" fmla="val 240506"/>
                  <a:gd name="f60" fmla="val 1243012"/>
                  <a:gd name="f61" fmla="val 1276350"/>
                  <a:gd name="f62" fmla="val 250031"/>
                  <a:gd name="f63" fmla="val 1283493"/>
                  <a:gd name="f64" fmla="val 1271587"/>
                  <a:gd name="f65" fmla="val 314325"/>
                  <a:gd name="f66" fmla="val 1285875"/>
                  <a:gd name="f67" fmla="val 364331"/>
                  <a:gd name="f68" fmla="val 414338"/>
                  <a:gd name="f69" fmla="val 1295400"/>
                  <a:gd name="f70" fmla="val 1231106"/>
                  <a:gd name="f71" fmla="val 450056"/>
                  <a:gd name="f72" fmla="val 1193006"/>
                  <a:gd name="f73" fmla="val 471488"/>
                  <a:gd name="f74" fmla="val 1197768"/>
                  <a:gd name="f75" fmla="val 473869"/>
                  <a:gd name="f76" fmla="val 1221581"/>
                  <a:gd name="f77" fmla="val 488156"/>
                  <a:gd name="f78" fmla="val 1200150"/>
                  <a:gd name="f79" fmla="val 509588"/>
                  <a:gd name="f80" fmla="val 1202531"/>
                  <a:gd name="f81" fmla="val 519113"/>
                  <a:gd name="f82" fmla="val 521494"/>
                  <a:gd name="f83" fmla="val 1171575"/>
                  <a:gd name="f84" fmla="val 569119"/>
                  <a:gd name="f85" fmla="val 1104900"/>
                  <a:gd name="f86" fmla="val 554831"/>
                  <a:gd name="f87" fmla="val 1076325"/>
                  <a:gd name="f88" fmla="val 545306"/>
                  <a:gd name="f89" fmla="val 1045368"/>
                  <a:gd name="f90" fmla="val 523875"/>
                  <a:gd name="f91" fmla="val 1057275"/>
                  <a:gd name="f92" fmla="val 1035843"/>
                  <a:gd name="f93" fmla="val 483394"/>
                  <a:gd name="f94" fmla="val 1014412"/>
                  <a:gd name="f95" fmla="val 464344"/>
                  <a:gd name="f96" fmla="val 1002506"/>
                  <a:gd name="f97" fmla="val 976312"/>
                  <a:gd name="f98" fmla="val 940593"/>
                  <a:gd name="f99" fmla="val 938212"/>
                  <a:gd name="f100" fmla="val 559594"/>
                  <a:gd name="f101" fmla="val 928687"/>
                  <a:gd name="f102" fmla="val 604838"/>
                  <a:gd name="f103" fmla="val 659606"/>
                  <a:gd name="f104" fmla="val 900112"/>
                  <a:gd name="f105" fmla="val 707231"/>
                  <a:gd name="f106" fmla="val 721519"/>
                  <a:gd name="f107" fmla="val 885825"/>
                  <a:gd name="f108" fmla="val 740569"/>
                  <a:gd name="f109" fmla="val 864393"/>
                  <a:gd name="f110" fmla="val 795338"/>
                  <a:gd name="f111" fmla="val 819150"/>
                  <a:gd name="f112" fmla="val 809625"/>
                  <a:gd name="f113" fmla="val 688181"/>
                  <a:gd name="f114" fmla="val 657225"/>
                  <a:gd name="f115" fmla="val 683419"/>
                  <a:gd name="f116" fmla="val 626268"/>
                  <a:gd name="f117" fmla="val 661988"/>
                  <a:gd name="f118" fmla="val 571500"/>
                  <a:gd name="f119" fmla="val 631031"/>
                  <a:gd name="f120" fmla="val 550068"/>
                  <a:gd name="f121" fmla="val 669131"/>
                  <a:gd name="f122" fmla="val 695325"/>
                  <a:gd name="f123" fmla="val 533400"/>
                  <a:gd name="f124" fmla="val 711994"/>
                  <a:gd name="f125" fmla="val 552450"/>
                  <a:gd name="f126" fmla="val 723900"/>
                  <a:gd name="f127" fmla="val 540543"/>
                  <a:gd name="f128" fmla="val 750094"/>
                  <a:gd name="f129" fmla="val 769144"/>
                  <a:gd name="f130" fmla="val 528637"/>
                  <a:gd name="f131" fmla="val 759619"/>
                  <a:gd name="f132" fmla="val 447675"/>
                  <a:gd name="f133" fmla="val 814388"/>
                  <a:gd name="f134" fmla="val 716756"/>
                  <a:gd name="f135" fmla="val 228600"/>
                  <a:gd name="f136" fmla="+- 0 0 -90"/>
                  <a:gd name="f137" fmla="*/ f3 1 845344"/>
                  <a:gd name="f138" fmla="*/ f4 1 1316831"/>
                  <a:gd name="f139" fmla="+- f7 0 f5"/>
                  <a:gd name="f140" fmla="+- f6 0 f5"/>
                  <a:gd name="f141" fmla="*/ f136 f0 1"/>
                  <a:gd name="f142" fmla="*/ f140 1 845344"/>
                  <a:gd name="f143" fmla="*/ f139 1 1316831"/>
                  <a:gd name="f144" fmla="*/ 438150 f140 1"/>
                  <a:gd name="f145" fmla="*/ 0 f139 1"/>
                  <a:gd name="f146" fmla="*/ 400050 f140 1"/>
                  <a:gd name="f147" fmla="*/ 23812 f139 1"/>
                  <a:gd name="f148" fmla="*/ 304800 f140 1"/>
                  <a:gd name="f149" fmla="*/ 209550 f139 1"/>
                  <a:gd name="f150" fmla="*/ 350044 f140 1"/>
                  <a:gd name="f151" fmla="*/ 245268 f139 1"/>
                  <a:gd name="f152" fmla="*/ 361950 f140 1"/>
                  <a:gd name="f153" fmla="*/ 247650 f139 1"/>
                  <a:gd name="f154" fmla="*/ 378619 f140 1"/>
                  <a:gd name="f155" fmla="*/ 266700 f139 1"/>
                  <a:gd name="f156" fmla="*/ 357187 f139 1"/>
                  <a:gd name="f157" fmla="*/ 342900 f140 1"/>
                  <a:gd name="f158" fmla="*/ 423862 f139 1"/>
                  <a:gd name="f159" fmla="*/ 307181 f140 1"/>
                  <a:gd name="f160" fmla="*/ 414337 f139 1"/>
                  <a:gd name="f161" fmla="*/ 238125 f140 1"/>
                  <a:gd name="f162" fmla="*/ 390525 f139 1"/>
                  <a:gd name="f163" fmla="*/ 178594 f140 1"/>
                  <a:gd name="f164" fmla="*/ 397668 f139 1"/>
                  <a:gd name="f165" fmla="*/ 128588 f140 1"/>
                  <a:gd name="f166" fmla="*/ 428625 f139 1"/>
                  <a:gd name="f167" fmla="*/ 66675 f140 1"/>
                  <a:gd name="f168" fmla="*/ 516731 f139 1"/>
                  <a:gd name="f169" fmla="*/ 538162 f139 1"/>
                  <a:gd name="f170" fmla="*/ 38100 f140 1"/>
                  <a:gd name="f171" fmla="*/ 557212 f139 1"/>
                  <a:gd name="f172" fmla="*/ 42863 f140 1"/>
                  <a:gd name="f173" fmla="*/ 611981 f139 1"/>
                  <a:gd name="f174" fmla="*/ 7144 f140 1"/>
                  <a:gd name="f175" fmla="*/ 676275 f139 1"/>
                  <a:gd name="f176" fmla="*/ 30956 f140 1"/>
                  <a:gd name="f177" fmla="*/ 778668 f139 1"/>
                  <a:gd name="f178" fmla="*/ 11906 f140 1"/>
                  <a:gd name="f179" fmla="*/ 816768 f139 1"/>
                  <a:gd name="f180" fmla="*/ 23813 f140 1"/>
                  <a:gd name="f181" fmla="*/ 866775 f139 1"/>
                  <a:gd name="f182" fmla="*/ 0 f140 1"/>
                  <a:gd name="f183" fmla="*/ 919162 f139 1"/>
                  <a:gd name="f184" fmla="*/ 1050131 f139 1"/>
                  <a:gd name="f185" fmla="*/ 71438 f140 1"/>
                  <a:gd name="f186" fmla="*/ 1059656 f139 1"/>
                  <a:gd name="f187" fmla="*/ 123825 f140 1"/>
                  <a:gd name="f188" fmla="*/ 1064418 f139 1"/>
                  <a:gd name="f189" fmla="*/ 180975 f140 1"/>
                  <a:gd name="f190" fmla="*/ 1138237 f139 1"/>
                  <a:gd name="f191" fmla="*/ 204788 f140 1"/>
                  <a:gd name="f192" fmla="*/ 1135856 f139 1"/>
                  <a:gd name="f193" fmla="*/ 214313 f140 1"/>
                  <a:gd name="f194" fmla="*/ 1152525 f139 1"/>
                  <a:gd name="f195" fmla="*/ 192881 f140 1"/>
                  <a:gd name="f196" fmla="*/ 1178718 f139 1"/>
                  <a:gd name="f197" fmla="*/ 240506 f140 1"/>
                  <a:gd name="f198" fmla="*/ 1243012 f139 1"/>
                  <a:gd name="f199" fmla="*/ 1276350 f139 1"/>
                  <a:gd name="f200" fmla="*/ 250031 f140 1"/>
                  <a:gd name="f201" fmla="*/ 1283493 f139 1"/>
                  <a:gd name="f202" fmla="*/ 266700 f140 1"/>
                  <a:gd name="f203" fmla="*/ 1271587 f139 1"/>
                  <a:gd name="f204" fmla="*/ 314325 f140 1"/>
                  <a:gd name="f205" fmla="*/ 1285875 f139 1"/>
                  <a:gd name="f206" fmla="*/ 364331 f140 1"/>
                  <a:gd name="f207" fmla="*/ 1316831 f139 1"/>
                  <a:gd name="f208" fmla="*/ 414338 f140 1"/>
                  <a:gd name="f209" fmla="*/ 1295400 f139 1"/>
                  <a:gd name="f210" fmla="*/ 1231106 f139 1"/>
                  <a:gd name="f211" fmla="*/ 450056 f140 1"/>
                  <a:gd name="f212" fmla="*/ 1193006 f139 1"/>
                  <a:gd name="f213" fmla="*/ 471488 f140 1"/>
                  <a:gd name="f214" fmla="*/ 1197768 f139 1"/>
                  <a:gd name="f215" fmla="*/ 473869 f140 1"/>
                  <a:gd name="f216" fmla="*/ 1221581 f139 1"/>
                  <a:gd name="f217" fmla="*/ 488156 f140 1"/>
                  <a:gd name="f218" fmla="*/ 1200150 f139 1"/>
                  <a:gd name="f219" fmla="*/ 509588 f140 1"/>
                  <a:gd name="f220" fmla="*/ 1202531 f139 1"/>
                  <a:gd name="f221" fmla="*/ 519113 f140 1"/>
                  <a:gd name="f222" fmla="*/ 521494 f140 1"/>
                  <a:gd name="f223" fmla="*/ 1171575 f139 1"/>
                  <a:gd name="f224" fmla="*/ 569119 f140 1"/>
                  <a:gd name="f225" fmla="*/ 1104900 f139 1"/>
                  <a:gd name="f226" fmla="*/ 554831 f140 1"/>
                  <a:gd name="f227" fmla="*/ 1076325 f139 1"/>
                  <a:gd name="f228" fmla="*/ 545306 f140 1"/>
                  <a:gd name="f229" fmla="*/ 1045368 f139 1"/>
                  <a:gd name="f230" fmla="*/ 523875 f140 1"/>
                  <a:gd name="f231" fmla="*/ 1057275 f139 1"/>
                  <a:gd name="f232" fmla="*/ 1035843 f139 1"/>
                  <a:gd name="f233" fmla="*/ 483394 f140 1"/>
                  <a:gd name="f234" fmla="*/ 1014412 f139 1"/>
                  <a:gd name="f235" fmla="*/ 464344 f140 1"/>
                  <a:gd name="f236" fmla="*/ 1002506 f139 1"/>
                  <a:gd name="f237" fmla="*/ 976312 f139 1"/>
                  <a:gd name="f238" fmla="*/ 940593 f139 1"/>
                  <a:gd name="f239" fmla="*/ 938212 f139 1"/>
                  <a:gd name="f240" fmla="*/ 559594 f140 1"/>
                  <a:gd name="f241" fmla="*/ 928687 f139 1"/>
                  <a:gd name="f242" fmla="*/ 604838 f140 1"/>
                  <a:gd name="f243" fmla="*/ 659606 f140 1"/>
                  <a:gd name="f244" fmla="*/ 900112 f139 1"/>
                  <a:gd name="f245" fmla="*/ 707231 f140 1"/>
                  <a:gd name="f246" fmla="*/ 721519 f140 1"/>
                  <a:gd name="f247" fmla="*/ 885825 f139 1"/>
                  <a:gd name="f248" fmla="*/ 740569 f140 1"/>
                  <a:gd name="f249" fmla="*/ 864393 f139 1"/>
                  <a:gd name="f250" fmla="*/ 795338 f140 1"/>
                  <a:gd name="f251" fmla="*/ 819150 f139 1"/>
                  <a:gd name="f252" fmla="*/ 845344 f140 1"/>
                  <a:gd name="f253" fmla="*/ 809625 f139 1"/>
                  <a:gd name="f254" fmla="*/ 688181 f140 1"/>
                  <a:gd name="f255" fmla="*/ 657225 f139 1"/>
                  <a:gd name="f256" fmla="*/ 683419 f140 1"/>
                  <a:gd name="f257" fmla="*/ 626268 f139 1"/>
                  <a:gd name="f258" fmla="*/ 661988 f140 1"/>
                  <a:gd name="f259" fmla="*/ 571500 f139 1"/>
                  <a:gd name="f260" fmla="*/ 631031 f140 1"/>
                  <a:gd name="f261" fmla="*/ 550068 f139 1"/>
                  <a:gd name="f262" fmla="*/ 669131 f140 1"/>
                  <a:gd name="f263" fmla="*/ 695325 f140 1"/>
                  <a:gd name="f264" fmla="*/ 533400 f139 1"/>
                  <a:gd name="f265" fmla="*/ 711994 f140 1"/>
                  <a:gd name="f266" fmla="*/ 552450 f139 1"/>
                  <a:gd name="f267" fmla="*/ 723900 f140 1"/>
                  <a:gd name="f268" fmla="*/ 540543 f139 1"/>
                  <a:gd name="f269" fmla="*/ 750094 f140 1"/>
                  <a:gd name="f270" fmla="*/ 769144 f140 1"/>
                  <a:gd name="f271" fmla="*/ 528637 f139 1"/>
                  <a:gd name="f272" fmla="*/ 759619 f140 1"/>
                  <a:gd name="f273" fmla="*/ 447675 f139 1"/>
                  <a:gd name="f274" fmla="*/ 814388 f140 1"/>
                  <a:gd name="f275" fmla="*/ 716756 f140 1"/>
                  <a:gd name="f276" fmla="*/ 228600 f139 1"/>
                  <a:gd name="f277" fmla="*/ f141 1 f2"/>
                  <a:gd name="f278" fmla="*/ f144 1 845344"/>
                  <a:gd name="f279" fmla="*/ f145 1 1316831"/>
                  <a:gd name="f280" fmla="*/ f146 1 845344"/>
                  <a:gd name="f281" fmla="*/ f147 1 1316831"/>
                  <a:gd name="f282" fmla="*/ f148 1 845344"/>
                  <a:gd name="f283" fmla="*/ f149 1 1316831"/>
                  <a:gd name="f284" fmla="*/ f150 1 845344"/>
                  <a:gd name="f285" fmla="*/ f151 1 1316831"/>
                  <a:gd name="f286" fmla="*/ f152 1 845344"/>
                  <a:gd name="f287" fmla="*/ f153 1 1316831"/>
                  <a:gd name="f288" fmla="*/ f154 1 845344"/>
                  <a:gd name="f289" fmla="*/ f155 1 1316831"/>
                  <a:gd name="f290" fmla="*/ f156 1 1316831"/>
                  <a:gd name="f291" fmla="*/ f157 1 845344"/>
                  <a:gd name="f292" fmla="*/ f158 1 1316831"/>
                  <a:gd name="f293" fmla="*/ f159 1 845344"/>
                  <a:gd name="f294" fmla="*/ f160 1 1316831"/>
                  <a:gd name="f295" fmla="*/ f161 1 845344"/>
                  <a:gd name="f296" fmla="*/ f162 1 1316831"/>
                  <a:gd name="f297" fmla="*/ f163 1 845344"/>
                  <a:gd name="f298" fmla="*/ f164 1 1316831"/>
                  <a:gd name="f299" fmla="*/ f165 1 845344"/>
                  <a:gd name="f300" fmla="*/ f166 1 1316831"/>
                  <a:gd name="f301" fmla="*/ f167 1 845344"/>
                  <a:gd name="f302" fmla="*/ f168 1 1316831"/>
                  <a:gd name="f303" fmla="*/ f169 1 1316831"/>
                  <a:gd name="f304" fmla="*/ f170 1 845344"/>
                  <a:gd name="f305" fmla="*/ f171 1 1316831"/>
                  <a:gd name="f306" fmla="*/ f172 1 845344"/>
                  <a:gd name="f307" fmla="*/ f173 1 1316831"/>
                  <a:gd name="f308" fmla="*/ f174 1 845344"/>
                  <a:gd name="f309" fmla="*/ f175 1 1316831"/>
                  <a:gd name="f310" fmla="*/ f176 1 845344"/>
                  <a:gd name="f311" fmla="*/ f177 1 1316831"/>
                  <a:gd name="f312" fmla="*/ f178 1 845344"/>
                  <a:gd name="f313" fmla="*/ f179 1 1316831"/>
                  <a:gd name="f314" fmla="*/ f180 1 845344"/>
                  <a:gd name="f315" fmla="*/ f181 1 1316831"/>
                  <a:gd name="f316" fmla="*/ f182 1 845344"/>
                  <a:gd name="f317" fmla="*/ f183 1 1316831"/>
                  <a:gd name="f318" fmla="*/ f184 1 1316831"/>
                  <a:gd name="f319" fmla="*/ f185 1 845344"/>
                  <a:gd name="f320" fmla="*/ f186 1 1316831"/>
                  <a:gd name="f321" fmla="*/ f187 1 845344"/>
                  <a:gd name="f322" fmla="*/ f188 1 1316831"/>
                  <a:gd name="f323" fmla="*/ f189 1 845344"/>
                  <a:gd name="f324" fmla="*/ f190 1 1316831"/>
                  <a:gd name="f325" fmla="*/ f191 1 845344"/>
                  <a:gd name="f326" fmla="*/ f192 1 1316831"/>
                  <a:gd name="f327" fmla="*/ f193 1 845344"/>
                  <a:gd name="f328" fmla="*/ f194 1 1316831"/>
                  <a:gd name="f329" fmla="*/ f195 1 845344"/>
                  <a:gd name="f330" fmla="*/ f196 1 1316831"/>
                  <a:gd name="f331" fmla="*/ f197 1 845344"/>
                  <a:gd name="f332" fmla="*/ f198 1 1316831"/>
                  <a:gd name="f333" fmla="*/ f199 1 1316831"/>
                  <a:gd name="f334" fmla="*/ f200 1 845344"/>
                  <a:gd name="f335" fmla="*/ f201 1 1316831"/>
                  <a:gd name="f336" fmla="*/ f202 1 845344"/>
                  <a:gd name="f337" fmla="*/ f203 1 1316831"/>
                  <a:gd name="f338" fmla="*/ f204 1 845344"/>
                  <a:gd name="f339" fmla="*/ f205 1 1316831"/>
                  <a:gd name="f340" fmla="*/ f206 1 845344"/>
                  <a:gd name="f341" fmla="*/ f207 1 1316831"/>
                  <a:gd name="f342" fmla="*/ f208 1 845344"/>
                  <a:gd name="f343" fmla="*/ f209 1 1316831"/>
                  <a:gd name="f344" fmla="*/ f210 1 1316831"/>
                  <a:gd name="f345" fmla="*/ f211 1 845344"/>
                  <a:gd name="f346" fmla="*/ f212 1 1316831"/>
                  <a:gd name="f347" fmla="*/ f213 1 845344"/>
                  <a:gd name="f348" fmla="*/ f214 1 1316831"/>
                  <a:gd name="f349" fmla="*/ f215 1 845344"/>
                  <a:gd name="f350" fmla="*/ f216 1 1316831"/>
                  <a:gd name="f351" fmla="*/ f217 1 845344"/>
                  <a:gd name="f352" fmla="*/ f218 1 1316831"/>
                  <a:gd name="f353" fmla="*/ f219 1 845344"/>
                  <a:gd name="f354" fmla="*/ f220 1 1316831"/>
                  <a:gd name="f355" fmla="*/ f221 1 845344"/>
                  <a:gd name="f356" fmla="*/ f222 1 845344"/>
                  <a:gd name="f357" fmla="*/ f223 1 1316831"/>
                  <a:gd name="f358" fmla="*/ f224 1 845344"/>
                  <a:gd name="f359" fmla="*/ f225 1 1316831"/>
                  <a:gd name="f360" fmla="*/ f226 1 845344"/>
                  <a:gd name="f361" fmla="*/ f227 1 1316831"/>
                  <a:gd name="f362" fmla="*/ f228 1 845344"/>
                  <a:gd name="f363" fmla="*/ f229 1 1316831"/>
                  <a:gd name="f364" fmla="*/ f230 1 845344"/>
                  <a:gd name="f365" fmla="*/ f231 1 1316831"/>
                  <a:gd name="f366" fmla="*/ f232 1 1316831"/>
                  <a:gd name="f367" fmla="*/ f233 1 845344"/>
                  <a:gd name="f368" fmla="*/ f234 1 1316831"/>
                  <a:gd name="f369" fmla="*/ f235 1 845344"/>
                  <a:gd name="f370" fmla="*/ f236 1 1316831"/>
                  <a:gd name="f371" fmla="*/ f237 1 1316831"/>
                  <a:gd name="f372" fmla="*/ f238 1 1316831"/>
                  <a:gd name="f373" fmla="*/ f239 1 1316831"/>
                  <a:gd name="f374" fmla="*/ f240 1 845344"/>
                  <a:gd name="f375" fmla="*/ f241 1 1316831"/>
                  <a:gd name="f376" fmla="*/ f242 1 845344"/>
                  <a:gd name="f377" fmla="*/ f243 1 845344"/>
                  <a:gd name="f378" fmla="*/ f244 1 1316831"/>
                  <a:gd name="f379" fmla="*/ f245 1 845344"/>
                  <a:gd name="f380" fmla="*/ f246 1 845344"/>
                  <a:gd name="f381" fmla="*/ f247 1 1316831"/>
                  <a:gd name="f382" fmla="*/ f248 1 845344"/>
                  <a:gd name="f383" fmla="*/ f249 1 1316831"/>
                  <a:gd name="f384" fmla="*/ f250 1 845344"/>
                  <a:gd name="f385" fmla="*/ f251 1 1316831"/>
                  <a:gd name="f386" fmla="*/ f252 1 845344"/>
                  <a:gd name="f387" fmla="*/ f253 1 1316831"/>
                  <a:gd name="f388" fmla="*/ f254 1 845344"/>
                  <a:gd name="f389" fmla="*/ f255 1 1316831"/>
                  <a:gd name="f390" fmla="*/ f256 1 845344"/>
                  <a:gd name="f391" fmla="*/ f257 1 1316831"/>
                  <a:gd name="f392" fmla="*/ f258 1 845344"/>
                  <a:gd name="f393" fmla="*/ f259 1 1316831"/>
                  <a:gd name="f394" fmla="*/ f260 1 845344"/>
                  <a:gd name="f395" fmla="*/ f261 1 1316831"/>
                  <a:gd name="f396" fmla="*/ f262 1 845344"/>
                  <a:gd name="f397" fmla="*/ f263 1 845344"/>
                  <a:gd name="f398" fmla="*/ f264 1 1316831"/>
                  <a:gd name="f399" fmla="*/ f265 1 845344"/>
                  <a:gd name="f400" fmla="*/ f266 1 1316831"/>
                  <a:gd name="f401" fmla="*/ f267 1 845344"/>
                  <a:gd name="f402" fmla="*/ f268 1 1316831"/>
                  <a:gd name="f403" fmla="*/ f269 1 845344"/>
                  <a:gd name="f404" fmla="*/ f270 1 845344"/>
                  <a:gd name="f405" fmla="*/ f271 1 1316831"/>
                  <a:gd name="f406" fmla="*/ f272 1 845344"/>
                  <a:gd name="f407" fmla="*/ f273 1 1316831"/>
                  <a:gd name="f408" fmla="*/ f274 1 845344"/>
                  <a:gd name="f409" fmla="*/ f275 1 845344"/>
                  <a:gd name="f410" fmla="*/ f276 1 1316831"/>
                  <a:gd name="f411" fmla="*/ f5 1 f142"/>
                  <a:gd name="f412" fmla="*/ f6 1 f142"/>
                  <a:gd name="f413" fmla="*/ f5 1 f143"/>
                  <a:gd name="f414" fmla="*/ f7 1 f143"/>
                  <a:gd name="f415" fmla="+- f277 0 f1"/>
                  <a:gd name="f416" fmla="*/ f278 1 f142"/>
                  <a:gd name="f417" fmla="*/ f279 1 f143"/>
                  <a:gd name="f418" fmla="*/ f280 1 f142"/>
                  <a:gd name="f419" fmla="*/ f281 1 f143"/>
                  <a:gd name="f420" fmla="*/ f282 1 f142"/>
                  <a:gd name="f421" fmla="*/ f283 1 f143"/>
                  <a:gd name="f422" fmla="*/ f284 1 f142"/>
                  <a:gd name="f423" fmla="*/ f285 1 f143"/>
                  <a:gd name="f424" fmla="*/ f286 1 f142"/>
                  <a:gd name="f425" fmla="*/ f287 1 f143"/>
                  <a:gd name="f426" fmla="*/ f288 1 f142"/>
                  <a:gd name="f427" fmla="*/ f289 1 f143"/>
                  <a:gd name="f428" fmla="*/ f290 1 f143"/>
                  <a:gd name="f429" fmla="*/ f291 1 f142"/>
                  <a:gd name="f430" fmla="*/ f292 1 f143"/>
                  <a:gd name="f431" fmla="*/ f293 1 f142"/>
                  <a:gd name="f432" fmla="*/ f294 1 f143"/>
                  <a:gd name="f433" fmla="*/ f295 1 f142"/>
                  <a:gd name="f434" fmla="*/ f296 1 f143"/>
                  <a:gd name="f435" fmla="*/ f297 1 f142"/>
                  <a:gd name="f436" fmla="*/ f298 1 f143"/>
                  <a:gd name="f437" fmla="*/ f299 1 f142"/>
                  <a:gd name="f438" fmla="*/ f300 1 f143"/>
                  <a:gd name="f439" fmla="*/ f301 1 f142"/>
                  <a:gd name="f440" fmla="*/ f302 1 f143"/>
                  <a:gd name="f441" fmla="*/ f303 1 f143"/>
                  <a:gd name="f442" fmla="*/ f304 1 f142"/>
                  <a:gd name="f443" fmla="*/ f305 1 f143"/>
                  <a:gd name="f444" fmla="*/ f306 1 f142"/>
                  <a:gd name="f445" fmla="*/ f307 1 f143"/>
                  <a:gd name="f446" fmla="*/ f308 1 f142"/>
                  <a:gd name="f447" fmla="*/ f309 1 f143"/>
                  <a:gd name="f448" fmla="*/ f310 1 f142"/>
                  <a:gd name="f449" fmla="*/ f311 1 f143"/>
                  <a:gd name="f450" fmla="*/ f312 1 f142"/>
                  <a:gd name="f451" fmla="*/ f313 1 f143"/>
                  <a:gd name="f452" fmla="*/ f314 1 f142"/>
                  <a:gd name="f453" fmla="*/ f315 1 f143"/>
                  <a:gd name="f454" fmla="*/ f316 1 f142"/>
                  <a:gd name="f455" fmla="*/ f317 1 f143"/>
                  <a:gd name="f456" fmla="*/ f318 1 f143"/>
                  <a:gd name="f457" fmla="*/ f319 1 f142"/>
                  <a:gd name="f458" fmla="*/ f320 1 f143"/>
                  <a:gd name="f459" fmla="*/ f321 1 f142"/>
                  <a:gd name="f460" fmla="*/ f322 1 f143"/>
                  <a:gd name="f461" fmla="*/ f323 1 f142"/>
                  <a:gd name="f462" fmla="*/ f324 1 f143"/>
                  <a:gd name="f463" fmla="*/ f325 1 f142"/>
                  <a:gd name="f464" fmla="*/ f326 1 f143"/>
                  <a:gd name="f465" fmla="*/ f327 1 f142"/>
                  <a:gd name="f466" fmla="*/ f328 1 f143"/>
                  <a:gd name="f467" fmla="*/ f329 1 f142"/>
                  <a:gd name="f468" fmla="*/ f330 1 f143"/>
                  <a:gd name="f469" fmla="*/ f331 1 f142"/>
                  <a:gd name="f470" fmla="*/ f332 1 f143"/>
                  <a:gd name="f471" fmla="*/ f333 1 f143"/>
                  <a:gd name="f472" fmla="*/ f334 1 f142"/>
                  <a:gd name="f473" fmla="*/ f335 1 f143"/>
                  <a:gd name="f474" fmla="*/ f336 1 f142"/>
                  <a:gd name="f475" fmla="*/ f337 1 f143"/>
                  <a:gd name="f476" fmla="*/ f338 1 f142"/>
                  <a:gd name="f477" fmla="*/ f339 1 f143"/>
                  <a:gd name="f478" fmla="*/ f340 1 f142"/>
                  <a:gd name="f479" fmla="*/ f341 1 f143"/>
                  <a:gd name="f480" fmla="*/ f342 1 f142"/>
                  <a:gd name="f481" fmla="*/ f343 1 f143"/>
                  <a:gd name="f482" fmla="*/ f344 1 f143"/>
                  <a:gd name="f483" fmla="*/ f345 1 f142"/>
                  <a:gd name="f484" fmla="*/ f346 1 f143"/>
                  <a:gd name="f485" fmla="*/ f347 1 f142"/>
                  <a:gd name="f486" fmla="*/ f348 1 f143"/>
                  <a:gd name="f487" fmla="*/ f349 1 f142"/>
                  <a:gd name="f488" fmla="*/ f350 1 f143"/>
                  <a:gd name="f489" fmla="*/ f351 1 f142"/>
                  <a:gd name="f490" fmla="*/ f352 1 f143"/>
                  <a:gd name="f491" fmla="*/ f353 1 f142"/>
                  <a:gd name="f492" fmla="*/ f354 1 f143"/>
                  <a:gd name="f493" fmla="*/ f355 1 f142"/>
                  <a:gd name="f494" fmla="*/ f356 1 f142"/>
                  <a:gd name="f495" fmla="*/ f357 1 f143"/>
                  <a:gd name="f496" fmla="*/ f358 1 f142"/>
                  <a:gd name="f497" fmla="*/ f359 1 f143"/>
                  <a:gd name="f498" fmla="*/ f360 1 f142"/>
                  <a:gd name="f499" fmla="*/ f361 1 f143"/>
                  <a:gd name="f500" fmla="*/ f362 1 f142"/>
                  <a:gd name="f501" fmla="*/ f363 1 f143"/>
                  <a:gd name="f502" fmla="*/ f364 1 f142"/>
                  <a:gd name="f503" fmla="*/ f365 1 f143"/>
                  <a:gd name="f504" fmla="*/ f366 1 f143"/>
                  <a:gd name="f505" fmla="*/ f367 1 f142"/>
                  <a:gd name="f506" fmla="*/ f368 1 f143"/>
                  <a:gd name="f507" fmla="*/ f369 1 f142"/>
                  <a:gd name="f508" fmla="*/ f370 1 f143"/>
                  <a:gd name="f509" fmla="*/ f371 1 f143"/>
                  <a:gd name="f510" fmla="*/ f372 1 f143"/>
                  <a:gd name="f511" fmla="*/ f373 1 f143"/>
                  <a:gd name="f512" fmla="*/ f374 1 f142"/>
                  <a:gd name="f513" fmla="*/ f375 1 f143"/>
                  <a:gd name="f514" fmla="*/ f376 1 f142"/>
                  <a:gd name="f515" fmla="*/ f377 1 f142"/>
                  <a:gd name="f516" fmla="*/ f378 1 f143"/>
                  <a:gd name="f517" fmla="*/ f379 1 f142"/>
                  <a:gd name="f518" fmla="*/ f380 1 f142"/>
                  <a:gd name="f519" fmla="*/ f381 1 f143"/>
                  <a:gd name="f520" fmla="*/ f382 1 f142"/>
                  <a:gd name="f521" fmla="*/ f383 1 f143"/>
                  <a:gd name="f522" fmla="*/ f384 1 f142"/>
                  <a:gd name="f523" fmla="*/ f385 1 f143"/>
                  <a:gd name="f524" fmla="*/ f386 1 f142"/>
                  <a:gd name="f525" fmla="*/ f387 1 f143"/>
                  <a:gd name="f526" fmla="*/ f388 1 f142"/>
                  <a:gd name="f527" fmla="*/ f389 1 f143"/>
                  <a:gd name="f528" fmla="*/ f390 1 f142"/>
                  <a:gd name="f529" fmla="*/ f391 1 f143"/>
                  <a:gd name="f530" fmla="*/ f392 1 f142"/>
                  <a:gd name="f531" fmla="*/ f393 1 f143"/>
                  <a:gd name="f532" fmla="*/ f394 1 f142"/>
                  <a:gd name="f533" fmla="*/ f395 1 f143"/>
                  <a:gd name="f534" fmla="*/ f396 1 f142"/>
                  <a:gd name="f535" fmla="*/ f397 1 f142"/>
                  <a:gd name="f536" fmla="*/ f398 1 f143"/>
                  <a:gd name="f537" fmla="*/ f399 1 f142"/>
                  <a:gd name="f538" fmla="*/ f400 1 f143"/>
                  <a:gd name="f539" fmla="*/ f401 1 f142"/>
                  <a:gd name="f540" fmla="*/ f402 1 f143"/>
                  <a:gd name="f541" fmla="*/ f403 1 f142"/>
                  <a:gd name="f542" fmla="*/ f404 1 f142"/>
                  <a:gd name="f543" fmla="*/ f405 1 f143"/>
                  <a:gd name="f544" fmla="*/ f406 1 f142"/>
                  <a:gd name="f545" fmla="*/ f407 1 f143"/>
                  <a:gd name="f546" fmla="*/ f408 1 f142"/>
                  <a:gd name="f547" fmla="*/ f409 1 f142"/>
                  <a:gd name="f548" fmla="*/ f410 1 f143"/>
                  <a:gd name="f549" fmla="*/ f411 f137 1"/>
                  <a:gd name="f550" fmla="*/ f412 f137 1"/>
                  <a:gd name="f551" fmla="*/ f414 f138 1"/>
                  <a:gd name="f552" fmla="*/ f413 f138 1"/>
                  <a:gd name="f553" fmla="*/ f416 f137 1"/>
                  <a:gd name="f554" fmla="*/ f417 f138 1"/>
                  <a:gd name="f555" fmla="*/ f418 f137 1"/>
                  <a:gd name="f556" fmla="*/ f419 f138 1"/>
                  <a:gd name="f557" fmla="*/ f420 f137 1"/>
                  <a:gd name="f558" fmla="*/ f421 f138 1"/>
                  <a:gd name="f559" fmla="*/ f422 f137 1"/>
                  <a:gd name="f560" fmla="*/ f423 f138 1"/>
                  <a:gd name="f561" fmla="*/ f424 f137 1"/>
                  <a:gd name="f562" fmla="*/ f425 f138 1"/>
                  <a:gd name="f563" fmla="*/ f426 f137 1"/>
                  <a:gd name="f564" fmla="*/ f427 f138 1"/>
                  <a:gd name="f565" fmla="*/ f428 f138 1"/>
                  <a:gd name="f566" fmla="*/ f429 f137 1"/>
                  <a:gd name="f567" fmla="*/ f430 f138 1"/>
                  <a:gd name="f568" fmla="*/ f431 f137 1"/>
                  <a:gd name="f569" fmla="*/ f432 f138 1"/>
                  <a:gd name="f570" fmla="*/ f433 f137 1"/>
                  <a:gd name="f571" fmla="*/ f434 f138 1"/>
                  <a:gd name="f572" fmla="*/ f435 f137 1"/>
                  <a:gd name="f573" fmla="*/ f436 f138 1"/>
                  <a:gd name="f574" fmla="*/ f437 f137 1"/>
                  <a:gd name="f575" fmla="*/ f438 f138 1"/>
                  <a:gd name="f576" fmla="*/ f439 f137 1"/>
                  <a:gd name="f577" fmla="*/ f440 f138 1"/>
                  <a:gd name="f578" fmla="*/ f441 f138 1"/>
                  <a:gd name="f579" fmla="*/ f442 f137 1"/>
                  <a:gd name="f580" fmla="*/ f443 f138 1"/>
                  <a:gd name="f581" fmla="*/ f444 f137 1"/>
                  <a:gd name="f582" fmla="*/ f445 f138 1"/>
                  <a:gd name="f583" fmla="*/ f446 f137 1"/>
                  <a:gd name="f584" fmla="*/ f447 f138 1"/>
                  <a:gd name="f585" fmla="*/ f448 f137 1"/>
                  <a:gd name="f586" fmla="*/ f449 f138 1"/>
                  <a:gd name="f587" fmla="*/ f450 f137 1"/>
                  <a:gd name="f588" fmla="*/ f451 f138 1"/>
                  <a:gd name="f589" fmla="*/ f452 f137 1"/>
                  <a:gd name="f590" fmla="*/ f453 f138 1"/>
                  <a:gd name="f591" fmla="*/ f454 f137 1"/>
                  <a:gd name="f592" fmla="*/ f455 f138 1"/>
                  <a:gd name="f593" fmla="*/ f456 f138 1"/>
                  <a:gd name="f594" fmla="*/ f457 f137 1"/>
                  <a:gd name="f595" fmla="*/ f458 f138 1"/>
                  <a:gd name="f596" fmla="*/ f459 f137 1"/>
                  <a:gd name="f597" fmla="*/ f460 f138 1"/>
                  <a:gd name="f598" fmla="*/ f461 f137 1"/>
                  <a:gd name="f599" fmla="*/ f462 f138 1"/>
                  <a:gd name="f600" fmla="*/ f463 f137 1"/>
                  <a:gd name="f601" fmla="*/ f464 f138 1"/>
                  <a:gd name="f602" fmla="*/ f465 f137 1"/>
                  <a:gd name="f603" fmla="*/ f466 f138 1"/>
                  <a:gd name="f604" fmla="*/ f467 f137 1"/>
                  <a:gd name="f605" fmla="*/ f468 f138 1"/>
                  <a:gd name="f606" fmla="*/ f469 f137 1"/>
                  <a:gd name="f607" fmla="*/ f470 f138 1"/>
                  <a:gd name="f608" fmla="*/ f471 f138 1"/>
                  <a:gd name="f609" fmla="*/ f472 f137 1"/>
                  <a:gd name="f610" fmla="*/ f473 f138 1"/>
                  <a:gd name="f611" fmla="*/ f474 f137 1"/>
                  <a:gd name="f612" fmla="*/ f475 f138 1"/>
                  <a:gd name="f613" fmla="*/ f476 f137 1"/>
                  <a:gd name="f614" fmla="*/ f477 f138 1"/>
                  <a:gd name="f615" fmla="*/ f478 f137 1"/>
                  <a:gd name="f616" fmla="*/ f479 f138 1"/>
                  <a:gd name="f617" fmla="*/ f480 f137 1"/>
                  <a:gd name="f618" fmla="*/ f481 f138 1"/>
                  <a:gd name="f619" fmla="*/ f482 f138 1"/>
                  <a:gd name="f620" fmla="*/ f483 f137 1"/>
                  <a:gd name="f621" fmla="*/ f484 f138 1"/>
                  <a:gd name="f622" fmla="*/ f485 f137 1"/>
                  <a:gd name="f623" fmla="*/ f486 f138 1"/>
                  <a:gd name="f624" fmla="*/ f487 f137 1"/>
                  <a:gd name="f625" fmla="*/ f488 f138 1"/>
                  <a:gd name="f626" fmla="*/ f489 f137 1"/>
                  <a:gd name="f627" fmla="*/ f490 f138 1"/>
                  <a:gd name="f628" fmla="*/ f491 f137 1"/>
                  <a:gd name="f629" fmla="*/ f492 f138 1"/>
                  <a:gd name="f630" fmla="*/ f493 f137 1"/>
                  <a:gd name="f631" fmla="*/ f494 f137 1"/>
                  <a:gd name="f632" fmla="*/ f495 f138 1"/>
                  <a:gd name="f633" fmla="*/ f496 f137 1"/>
                  <a:gd name="f634" fmla="*/ f497 f138 1"/>
                  <a:gd name="f635" fmla="*/ f498 f137 1"/>
                  <a:gd name="f636" fmla="*/ f499 f138 1"/>
                  <a:gd name="f637" fmla="*/ f500 f137 1"/>
                  <a:gd name="f638" fmla="*/ f501 f138 1"/>
                  <a:gd name="f639" fmla="*/ f502 f137 1"/>
                  <a:gd name="f640" fmla="*/ f503 f138 1"/>
                  <a:gd name="f641" fmla="*/ f504 f138 1"/>
                  <a:gd name="f642" fmla="*/ f505 f137 1"/>
                  <a:gd name="f643" fmla="*/ f506 f138 1"/>
                  <a:gd name="f644" fmla="*/ f507 f137 1"/>
                  <a:gd name="f645" fmla="*/ f508 f138 1"/>
                  <a:gd name="f646" fmla="*/ f509 f138 1"/>
                  <a:gd name="f647" fmla="*/ f510 f138 1"/>
                  <a:gd name="f648" fmla="*/ f511 f138 1"/>
                  <a:gd name="f649" fmla="*/ f512 f137 1"/>
                  <a:gd name="f650" fmla="*/ f513 f138 1"/>
                  <a:gd name="f651" fmla="*/ f514 f137 1"/>
                  <a:gd name="f652" fmla="*/ f515 f137 1"/>
                  <a:gd name="f653" fmla="*/ f516 f138 1"/>
                  <a:gd name="f654" fmla="*/ f517 f137 1"/>
                  <a:gd name="f655" fmla="*/ f518 f137 1"/>
                  <a:gd name="f656" fmla="*/ f519 f138 1"/>
                  <a:gd name="f657" fmla="*/ f520 f137 1"/>
                  <a:gd name="f658" fmla="*/ f521 f138 1"/>
                  <a:gd name="f659" fmla="*/ f522 f137 1"/>
                  <a:gd name="f660" fmla="*/ f523 f138 1"/>
                  <a:gd name="f661" fmla="*/ f524 f137 1"/>
                  <a:gd name="f662" fmla="*/ f525 f138 1"/>
                  <a:gd name="f663" fmla="*/ f526 f137 1"/>
                  <a:gd name="f664" fmla="*/ f527 f138 1"/>
                  <a:gd name="f665" fmla="*/ f528 f137 1"/>
                  <a:gd name="f666" fmla="*/ f529 f138 1"/>
                  <a:gd name="f667" fmla="*/ f530 f137 1"/>
                  <a:gd name="f668" fmla="*/ f531 f138 1"/>
                  <a:gd name="f669" fmla="*/ f532 f137 1"/>
                  <a:gd name="f670" fmla="*/ f533 f138 1"/>
                  <a:gd name="f671" fmla="*/ f534 f137 1"/>
                  <a:gd name="f672" fmla="*/ f535 f137 1"/>
                  <a:gd name="f673" fmla="*/ f536 f138 1"/>
                  <a:gd name="f674" fmla="*/ f537 f137 1"/>
                  <a:gd name="f675" fmla="*/ f538 f138 1"/>
                  <a:gd name="f676" fmla="*/ f539 f137 1"/>
                  <a:gd name="f677" fmla="*/ f540 f138 1"/>
                  <a:gd name="f678" fmla="*/ f541 f137 1"/>
                  <a:gd name="f679" fmla="*/ f542 f137 1"/>
                  <a:gd name="f680" fmla="*/ f543 f138 1"/>
                  <a:gd name="f681" fmla="*/ f544 f137 1"/>
                  <a:gd name="f682" fmla="*/ f545 f138 1"/>
                  <a:gd name="f683" fmla="*/ f546 f137 1"/>
                  <a:gd name="f684" fmla="*/ f547 f137 1"/>
                  <a:gd name="f685" fmla="*/ f548 f13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15">
                    <a:pos x="f553" y="f554"/>
                  </a:cxn>
                  <a:cxn ang="f415">
                    <a:pos x="f555" y="f556"/>
                  </a:cxn>
                  <a:cxn ang="f415">
                    <a:pos x="f557" y="f558"/>
                  </a:cxn>
                  <a:cxn ang="f415">
                    <a:pos x="f559" y="f560"/>
                  </a:cxn>
                  <a:cxn ang="f415">
                    <a:pos x="f561" y="f562"/>
                  </a:cxn>
                  <a:cxn ang="f415">
                    <a:pos x="f563" y="f564"/>
                  </a:cxn>
                  <a:cxn ang="f415">
                    <a:pos x="f563" y="f565"/>
                  </a:cxn>
                  <a:cxn ang="f415">
                    <a:pos x="f566" y="f567"/>
                  </a:cxn>
                  <a:cxn ang="f415">
                    <a:pos x="f568" y="f569"/>
                  </a:cxn>
                  <a:cxn ang="f415">
                    <a:pos x="f570" y="f571"/>
                  </a:cxn>
                  <a:cxn ang="f415">
                    <a:pos x="f572" y="f573"/>
                  </a:cxn>
                  <a:cxn ang="f415">
                    <a:pos x="f574" y="f575"/>
                  </a:cxn>
                  <a:cxn ang="f415">
                    <a:pos x="f576" y="f577"/>
                  </a:cxn>
                  <a:cxn ang="f415">
                    <a:pos x="f576" y="f578"/>
                  </a:cxn>
                  <a:cxn ang="f415">
                    <a:pos x="f579" y="f580"/>
                  </a:cxn>
                  <a:cxn ang="f415">
                    <a:pos x="f581" y="f582"/>
                  </a:cxn>
                  <a:cxn ang="f415">
                    <a:pos x="f583" y="f584"/>
                  </a:cxn>
                  <a:cxn ang="f415">
                    <a:pos x="f585" y="f586"/>
                  </a:cxn>
                  <a:cxn ang="f415">
                    <a:pos x="f587" y="f588"/>
                  </a:cxn>
                  <a:cxn ang="f415">
                    <a:pos x="f589" y="f590"/>
                  </a:cxn>
                  <a:cxn ang="f415">
                    <a:pos x="f591" y="f592"/>
                  </a:cxn>
                  <a:cxn ang="f415">
                    <a:pos x="f581" y="f593"/>
                  </a:cxn>
                  <a:cxn ang="f415">
                    <a:pos x="f594" y="f595"/>
                  </a:cxn>
                  <a:cxn ang="f415">
                    <a:pos x="f596" y="f597"/>
                  </a:cxn>
                  <a:cxn ang="f415">
                    <a:pos x="f598" y="f599"/>
                  </a:cxn>
                  <a:cxn ang="f415">
                    <a:pos x="f600" y="f601"/>
                  </a:cxn>
                  <a:cxn ang="f415">
                    <a:pos x="f602" y="f603"/>
                  </a:cxn>
                  <a:cxn ang="f415">
                    <a:pos x="f604" y="f605"/>
                  </a:cxn>
                  <a:cxn ang="f415">
                    <a:pos x="f606" y="f607"/>
                  </a:cxn>
                  <a:cxn ang="f415">
                    <a:pos x="f570" y="f608"/>
                  </a:cxn>
                  <a:cxn ang="f415">
                    <a:pos x="f609" y="f610"/>
                  </a:cxn>
                  <a:cxn ang="f415">
                    <a:pos x="f611" y="f612"/>
                  </a:cxn>
                  <a:cxn ang="f415">
                    <a:pos x="f613" y="f614"/>
                  </a:cxn>
                  <a:cxn ang="f415">
                    <a:pos x="f615" y="f614"/>
                  </a:cxn>
                  <a:cxn ang="f415">
                    <a:pos x="f555" y="f616"/>
                  </a:cxn>
                  <a:cxn ang="f415">
                    <a:pos x="f617" y="f618"/>
                  </a:cxn>
                  <a:cxn ang="f415">
                    <a:pos x="f617" y="f619"/>
                  </a:cxn>
                  <a:cxn ang="f415">
                    <a:pos x="f620" y="f621"/>
                  </a:cxn>
                  <a:cxn ang="f415">
                    <a:pos x="f622" y="f623"/>
                  </a:cxn>
                  <a:cxn ang="f415">
                    <a:pos x="f624" y="f625"/>
                  </a:cxn>
                  <a:cxn ang="f415">
                    <a:pos x="f626" y="f627"/>
                  </a:cxn>
                  <a:cxn ang="f415">
                    <a:pos x="f628" y="f629"/>
                  </a:cxn>
                  <a:cxn ang="f415">
                    <a:pos x="f630" y="f625"/>
                  </a:cxn>
                  <a:cxn ang="f415">
                    <a:pos x="f631" y="f632"/>
                  </a:cxn>
                  <a:cxn ang="f415">
                    <a:pos x="f631" y="f632"/>
                  </a:cxn>
                  <a:cxn ang="f415">
                    <a:pos x="f633" y="f634"/>
                  </a:cxn>
                  <a:cxn ang="f415">
                    <a:pos x="f635" y="f636"/>
                  </a:cxn>
                  <a:cxn ang="f415">
                    <a:pos x="f637" y="f638"/>
                  </a:cxn>
                  <a:cxn ang="f415">
                    <a:pos x="f639" y="f640"/>
                  </a:cxn>
                  <a:cxn ang="f415">
                    <a:pos x="f626" y="f641"/>
                  </a:cxn>
                  <a:cxn ang="f415">
                    <a:pos x="f642" y="f643"/>
                  </a:cxn>
                  <a:cxn ang="f415">
                    <a:pos x="f644" y="f645"/>
                  </a:cxn>
                  <a:cxn ang="f415">
                    <a:pos x="f624" y="f646"/>
                  </a:cxn>
                  <a:cxn ang="f415">
                    <a:pos x="f644" y="f647"/>
                  </a:cxn>
                  <a:cxn ang="f415">
                    <a:pos x="f639" y="f648"/>
                  </a:cxn>
                  <a:cxn ang="f415">
                    <a:pos x="f639" y="f648"/>
                  </a:cxn>
                  <a:cxn ang="f415">
                    <a:pos x="f649" y="f650"/>
                  </a:cxn>
                  <a:cxn ang="f415">
                    <a:pos x="f651" y="f650"/>
                  </a:cxn>
                  <a:cxn ang="f415">
                    <a:pos x="f652" y="f653"/>
                  </a:cxn>
                  <a:cxn ang="f415">
                    <a:pos x="f654" y="f653"/>
                  </a:cxn>
                  <a:cxn ang="f415">
                    <a:pos x="f655" y="f656"/>
                  </a:cxn>
                  <a:cxn ang="f415">
                    <a:pos x="f655" y="f656"/>
                  </a:cxn>
                  <a:cxn ang="f415">
                    <a:pos x="f657" y="f658"/>
                  </a:cxn>
                  <a:cxn ang="f415">
                    <a:pos x="f659" y="f660"/>
                  </a:cxn>
                  <a:cxn ang="f415">
                    <a:pos x="f661" y="f662"/>
                  </a:cxn>
                  <a:cxn ang="f415">
                    <a:pos x="f663" y="f664"/>
                  </a:cxn>
                  <a:cxn ang="f415">
                    <a:pos x="f665" y="f666"/>
                  </a:cxn>
                  <a:cxn ang="f415">
                    <a:pos x="f652" y="f666"/>
                  </a:cxn>
                  <a:cxn ang="f415">
                    <a:pos x="f667" y="f668"/>
                  </a:cxn>
                  <a:cxn ang="f415">
                    <a:pos x="f669" y="f670"/>
                  </a:cxn>
                  <a:cxn ang="f415">
                    <a:pos x="f669" y="f670"/>
                  </a:cxn>
                  <a:cxn ang="f415">
                    <a:pos x="f671" y="f580"/>
                  </a:cxn>
                  <a:cxn ang="f415">
                    <a:pos x="f672" y="f673"/>
                  </a:cxn>
                  <a:cxn ang="f415">
                    <a:pos x="f674" y="f675"/>
                  </a:cxn>
                  <a:cxn ang="f415">
                    <a:pos x="f676" y="f677"/>
                  </a:cxn>
                  <a:cxn ang="f415">
                    <a:pos x="f678" y="f580"/>
                  </a:cxn>
                  <a:cxn ang="f415">
                    <a:pos x="f679" y="f680"/>
                  </a:cxn>
                  <a:cxn ang="f415">
                    <a:pos x="f681" y="f682"/>
                  </a:cxn>
                  <a:cxn ang="f415">
                    <a:pos x="f683" y="f571"/>
                  </a:cxn>
                  <a:cxn ang="f415">
                    <a:pos x="f684" y="f685"/>
                  </a:cxn>
                </a:cxnLst>
                <a:rect l="f549" t="f552" r="f550" b="f551"/>
                <a:pathLst>
                  <a:path w="845344" h="1316831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7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26" y="f27"/>
                    </a:lnTo>
                    <a:lnTo>
                      <a:pt x="f28" y="f29"/>
                    </a:lnTo>
                    <a:lnTo>
                      <a:pt x="f30" y="f31"/>
                    </a:lnTo>
                    <a:lnTo>
                      <a:pt x="f30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5" y="f45"/>
                    </a:lnTo>
                    <a:lnTo>
                      <a:pt x="f35" y="f46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24" y="f61"/>
                    </a:lnTo>
                    <a:lnTo>
                      <a:pt x="f62" y="f63"/>
                    </a:lnTo>
                    <a:lnTo>
                      <a:pt x="f18" y="f64"/>
                    </a:lnTo>
                    <a:lnTo>
                      <a:pt x="f65" y="f66"/>
                    </a:lnTo>
                    <a:lnTo>
                      <a:pt x="f67" y="f66"/>
                    </a:lnTo>
                    <a:lnTo>
                      <a:pt x="f9" y="f7"/>
                    </a:lnTo>
                    <a:lnTo>
                      <a:pt x="f68" y="f69"/>
                    </a:lnTo>
                    <a:lnTo>
                      <a:pt x="f68" y="f70"/>
                    </a:lnTo>
                    <a:lnTo>
                      <a:pt x="f71" y="f72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76"/>
                    </a:lnTo>
                    <a:lnTo>
                      <a:pt x="f82" y="f83"/>
                    </a:lnTo>
                    <a:lnTo>
                      <a:pt x="f82" y="f83"/>
                    </a:lnTo>
                    <a:lnTo>
                      <a:pt x="f84" y="f85"/>
                    </a:lnTo>
                    <a:lnTo>
                      <a:pt x="f86" y="f87"/>
                    </a:lnTo>
                    <a:lnTo>
                      <a:pt x="f88" y="f89"/>
                    </a:lnTo>
                    <a:lnTo>
                      <a:pt x="f90" y="f91"/>
                    </a:lnTo>
                    <a:lnTo>
                      <a:pt x="f77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75" y="f97"/>
                    </a:lnTo>
                    <a:lnTo>
                      <a:pt x="f95" y="f98"/>
                    </a:lnTo>
                    <a:lnTo>
                      <a:pt x="f90" y="f99"/>
                    </a:lnTo>
                    <a:lnTo>
                      <a:pt x="f90" y="f99"/>
                    </a:lnTo>
                    <a:lnTo>
                      <a:pt x="f100" y="f101"/>
                    </a:lnTo>
                    <a:lnTo>
                      <a:pt x="f102" y="f101"/>
                    </a:lnTo>
                    <a:lnTo>
                      <a:pt x="f103" y="f104"/>
                    </a:lnTo>
                    <a:lnTo>
                      <a:pt x="f105" y="f104"/>
                    </a:lnTo>
                    <a:lnTo>
                      <a:pt x="f106" y="f107"/>
                    </a:lnTo>
                    <a:lnTo>
                      <a:pt x="f106" y="f107"/>
                    </a:lnTo>
                    <a:lnTo>
                      <a:pt x="f108" y="f109"/>
                    </a:lnTo>
                    <a:lnTo>
                      <a:pt x="f110" y="f111"/>
                    </a:lnTo>
                    <a:lnTo>
                      <a:pt x="f6" y="f112"/>
                    </a:lnTo>
                    <a:lnTo>
                      <a:pt x="f113" y="f114"/>
                    </a:lnTo>
                    <a:lnTo>
                      <a:pt x="f115" y="f116"/>
                    </a:lnTo>
                    <a:lnTo>
                      <a:pt x="f103" y="f116"/>
                    </a:lnTo>
                    <a:lnTo>
                      <a:pt x="f117" y="f118"/>
                    </a:lnTo>
                    <a:lnTo>
                      <a:pt x="f119" y="f120"/>
                    </a:lnTo>
                    <a:lnTo>
                      <a:pt x="f119" y="f120"/>
                    </a:lnTo>
                    <a:lnTo>
                      <a:pt x="f121" y="f34"/>
                    </a:lnTo>
                    <a:lnTo>
                      <a:pt x="f122" y="f123"/>
                    </a:lnTo>
                    <a:lnTo>
                      <a:pt x="f124" y="f125"/>
                    </a:lnTo>
                    <a:lnTo>
                      <a:pt x="f126" y="f127"/>
                    </a:lnTo>
                    <a:lnTo>
                      <a:pt x="f128" y="f34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25"/>
                    </a:lnTo>
                    <a:lnTo>
                      <a:pt x="f134" y="f135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4" name="Frihandsfigur 49">
                <a:extLst>
                  <a:ext uri="{FF2B5EF4-FFF2-40B4-BE49-F238E27FC236}">
                    <a16:creationId xmlns:a16="http://schemas.microsoft.com/office/drawing/2014/main" id="{4EECED07-630C-5019-E32A-20F2B13D73D1}"/>
                  </a:ext>
                </a:extLst>
              </p:cNvPr>
              <p:cNvSpPr/>
              <p:nvPr/>
            </p:nvSpPr>
            <p:spPr>
              <a:xfrm>
                <a:off x="9263438" y="1362007"/>
                <a:ext cx="1579781" cy="145088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138238"/>
                  <a:gd name="f7" fmla="val 1045368"/>
                  <a:gd name="f8" fmla="val 204788"/>
                  <a:gd name="f9" fmla="val 119063"/>
                  <a:gd name="f10" fmla="val 71437"/>
                  <a:gd name="f11" fmla="val 33338"/>
                  <a:gd name="f12" fmla="val 78581"/>
                  <a:gd name="f13" fmla="val 47625"/>
                  <a:gd name="f14" fmla="val 133350"/>
                  <a:gd name="f15" fmla="val 178593"/>
                  <a:gd name="f16" fmla="val 35719"/>
                  <a:gd name="f17" fmla="val 230981"/>
                  <a:gd name="f18" fmla="val 42863"/>
                  <a:gd name="f19" fmla="val 271462"/>
                  <a:gd name="f20" fmla="val 21431"/>
                  <a:gd name="f21" fmla="val 292893"/>
                  <a:gd name="f22" fmla="val 28575"/>
                  <a:gd name="f23" fmla="val 371475"/>
                  <a:gd name="f24" fmla="val 7144"/>
                  <a:gd name="f25" fmla="val 402431"/>
                  <a:gd name="f26" fmla="val 450056"/>
                  <a:gd name="f27" fmla="val 61913"/>
                  <a:gd name="f28" fmla="val 502443"/>
                  <a:gd name="f29" fmla="val 73819"/>
                  <a:gd name="f30" fmla="val 538162"/>
                  <a:gd name="f31" fmla="val 100013"/>
                  <a:gd name="f32" fmla="val 545306"/>
                  <a:gd name="f33" fmla="val 116681"/>
                  <a:gd name="f34" fmla="val 588168"/>
                  <a:gd name="f35" fmla="val 142875"/>
                  <a:gd name="f36" fmla="val 602456"/>
                  <a:gd name="f37" fmla="val 154781"/>
                  <a:gd name="f38" fmla="val 638175"/>
                  <a:gd name="f39" fmla="val 195263"/>
                  <a:gd name="f40" fmla="val 688181"/>
                  <a:gd name="f41" fmla="val 211931"/>
                  <a:gd name="f42" fmla="val 659606"/>
                  <a:gd name="f43" fmla="val 216694"/>
                  <a:gd name="f44" fmla="val 683418"/>
                  <a:gd name="f45" fmla="val 214313"/>
                  <a:gd name="f46" fmla="val 700087"/>
                  <a:gd name="f47" fmla="val 261938"/>
                  <a:gd name="f48" fmla="val 731043"/>
                  <a:gd name="f49" fmla="val 266700"/>
                  <a:gd name="f50" fmla="val 757237"/>
                  <a:gd name="f51" fmla="val 295275"/>
                  <a:gd name="f52" fmla="val 754856"/>
                  <a:gd name="f53" fmla="val 369094"/>
                  <a:gd name="f54" fmla="val 850106"/>
                  <a:gd name="f55" fmla="val 388144"/>
                  <a:gd name="f56" fmla="val 873918"/>
                  <a:gd name="f57" fmla="val 442913"/>
                  <a:gd name="f58" fmla="val 878681"/>
                  <a:gd name="f59" fmla="val 490538"/>
                  <a:gd name="f60" fmla="val 881062"/>
                  <a:gd name="f61" fmla="val 533400"/>
                  <a:gd name="f62" fmla="val 890587"/>
                  <a:gd name="f63" fmla="val 852487"/>
                  <a:gd name="f64" fmla="val 664369"/>
                  <a:gd name="f65" fmla="val 909637"/>
                  <a:gd name="f66" fmla="val 721519"/>
                  <a:gd name="f67" fmla="val 919162"/>
                  <a:gd name="f68" fmla="val 776288"/>
                  <a:gd name="f69" fmla="val 992981"/>
                  <a:gd name="f70" fmla="val 788194"/>
                  <a:gd name="f71" fmla="val 1038225"/>
                  <a:gd name="f72" fmla="val 823913"/>
                  <a:gd name="f73" fmla="val 807244"/>
                  <a:gd name="f74" fmla="val 1009650"/>
                  <a:gd name="f75" fmla="val 826294"/>
                  <a:gd name="f76" fmla="val 997743"/>
                  <a:gd name="f77" fmla="val 1021556"/>
                  <a:gd name="f78" fmla="val 854869"/>
                  <a:gd name="f79" fmla="val 871538"/>
                  <a:gd name="f80" fmla="val 1031081"/>
                  <a:gd name="f81" fmla="val 869156"/>
                  <a:gd name="f82" fmla="val 1004887"/>
                  <a:gd name="f83" fmla="val 916781"/>
                  <a:gd name="f84" fmla="val 954881"/>
                  <a:gd name="f85" fmla="val 957262"/>
                  <a:gd name="f86" fmla="val 978694"/>
                  <a:gd name="f87" fmla="val 923925"/>
                  <a:gd name="f88" fmla="val 988219"/>
                  <a:gd name="f89" fmla="val 895350"/>
                  <a:gd name="f90" fmla="val 892968"/>
                  <a:gd name="f91" fmla="val 1045369"/>
                  <a:gd name="f92" fmla="val 797718"/>
                  <a:gd name="f93" fmla="val 1050131"/>
                  <a:gd name="f94" fmla="val 759618"/>
                  <a:gd name="f95" fmla="val 1121569"/>
                  <a:gd name="f96" fmla="val 681037"/>
                  <a:gd name="f97" fmla="val 647700"/>
                  <a:gd name="f98" fmla="val 1119188"/>
                  <a:gd name="f99" fmla="val 1102519"/>
                  <a:gd name="f100" fmla="val 1078706"/>
                  <a:gd name="f101" fmla="val 1071563"/>
                  <a:gd name="f102" fmla="val 535781"/>
                  <a:gd name="f103" fmla="val 531018"/>
                  <a:gd name="f104" fmla="val 511968"/>
                  <a:gd name="f105" fmla="val 509587"/>
                  <a:gd name="f106" fmla="val 1083469"/>
                  <a:gd name="f107" fmla="val 492918"/>
                  <a:gd name="f108" fmla="val 1064419"/>
                  <a:gd name="f109" fmla="val 471487"/>
                  <a:gd name="f110" fmla="val 1088231"/>
                  <a:gd name="f111" fmla="val 461962"/>
                  <a:gd name="f112" fmla="val 1100138"/>
                  <a:gd name="f113" fmla="val 426243"/>
                  <a:gd name="f114" fmla="val 862013"/>
                  <a:gd name="f115" fmla="val 285750"/>
                  <a:gd name="f116" fmla="+- 0 0 -90"/>
                  <a:gd name="f117" fmla="*/ f3 1 1138238"/>
                  <a:gd name="f118" fmla="*/ f4 1 1045368"/>
                  <a:gd name="f119" fmla="+- f7 0 f5"/>
                  <a:gd name="f120" fmla="+- f6 0 f5"/>
                  <a:gd name="f121" fmla="*/ f116 f0 1"/>
                  <a:gd name="f122" fmla="*/ f120 1 1138238"/>
                  <a:gd name="f123" fmla="*/ f119 1 1045368"/>
                  <a:gd name="f124" fmla="*/ 204788 f120 1"/>
                  <a:gd name="f125" fmla="*/ 0 f119 1"/>
                  <a:gd name="f126" fmla="*/ 119063 f120 1"/>
                  <a:gd name="f127" fmla="*/ 71437 f119 1"/>
                  <a:gd name="f128" fmla="*/ 33338 f120 1"/>
                  <a:gd name="f129" fmla="*/ 78581 f119 1"/>
                  <a:gd name="f130" fmla="*/ 47625 f120 1"/>
                  <a:gd name="f131" fmla="*/ 133350 f119 1"/>
                  <a:gd name="f132" fmla="*/ 178593 f119 1"/>
                  <a:gd name="f133" fmla="*/ 35719 f120 1"/>
                  <a:gd name="f134" fmla="*/ 230981 f119 1"/>
                  <a:gd name="f135" fmla="*/ 42863 f120 1"/>
                  <a:gd name="f136" fmla="*/ 271462 f119 1"/>
                  <a:gd name="f137" fmla="*/ 21431 f120 1"/>
                  <a:gd name="f138" fmla="*/ 292893 f119 1"/>
                  <a:gd name="f139" fmla="*/ 28575 f120 1"/>
                  <a:gd name="f140" fmla="*/ 371475 f119 1"/>
                  <a:gd name="f141" fmla="*/ 7144 f120 1"/>
                  <a:gd name="f142" fmla="*/ 402431 f119 1"/>
                  <a:gd name="f143" fmla="*/ 0 f120 1"/>
                  <a:gd name="f144" fmla="*/ 450056 f119 1"/>
                  <a:gd name="f145" fmla="*/ 61913 f120 1"/>
                  <a:gd name="f146" fmla="*/ 502443 f119 1"/>
                  <a:gd name="f147" fmla="*/ 73819 f120 1"/>
                  <a:gd name="f148" fmla="*/ 538162 f119 1"/>
                  <a:gd name="f149" fmla="*/ 100013 f120 1"/>
                  <a:gd name="f150" fmla="*/ 545306 f119 1"/>
                  <a:gd name="f151" fmla="*/ 116681 f120 1"/>
                  <a:gd name="f152" fmla="*/ 588168 f119 1"/>
                  <a:gd name="f153" fmla="*/ 142875 f120 1"/>
                  <a:gd name="f154" fmla="*/ 602456 f119 1"/>
                  <a:gd name="f155" fmla="*/ 154781 f120 1"/>
                  <a:gd name="f156" fmla="*/ 638175 f119 1"/>
                  <a:gd name="f157" fmla="*/ 195263 f120 1"/>
                  <a:gd name="f158" fmla="*/ 688181 f119 1"/>
                  <a:gd name="f159" fmla="*/ 211931 f120 1"/>
                  <a:gd name="f160" fmla="*/ 659606 f119 1"/>
                  <a:gd name="f161" fmla="*/ 216694 f120 1"/>
                  <a:gd name="f162" fmla="*/ 683418 f119 1"/>
                  <a:gd name="f163" fmla="*/ 214313 f120 1"/>
                  <a:gd name="f164" fmla="*/ 700087 f119 1"/>
                  <a:gd name="f165" fmla="*/ 261938 f120 1"/>
                  <a:gd name="f166" fmla="*/ 731043 f119 1"/>
                  <a:gd name="f167" fmla="*/ 266700 f120 1"/>
                  <a:gd name="f168" fmla="*/ 757237 f119 1"/>
                  <a:gd name="f169" fmla="*/ 295275 f120 1"/>
                  <a:gd name="f170" fmla="*/ 754856 f119 1"/>
                  <a:gd name="f171" fmla="*/ 369094 f120 1"/>
                  <a:gd name="f172" fmla="*/ 850106 f119 1"/>
                  <a:gd name="f173" fmla="*/ 388144 f120 1"/>
                  <a:gd name="f174" fmla="*/ 873918 f119 1"/>
                  <a:gd name="f175" fmla="*/ 442913 f120 1"/>
                  <a:gd name="f176" fmla="*/ 878681 f119 1"/>
                  <a:gd name="f177" fmla="*/ 490538 f120 1"/>
                  <a:gd name="f178" fmla="*/ 881062 f119 1"/>
                  <a:gd name="f179" fmla="*/ 533400 f120 1"/>
                  <a:gd name="f180" fmla="*/ 890587 f119 1"/>
                  <a:gd name="f181" fmla="*/ 638175 f120 1"/>
                  <a:gd name="f182" fmla="*/ 852487 f119 1"/>
                  <a:gd name="f183" fmla="*/ 664369 f120 1"/>
                  <a:gd name="f184" fmla="*/ 909637 f119 1"/>
                  <a:gd name="f185" fmla="*/ 721519 f120 1"/>
                  <a:gd name="f186" fmla="*/ 919162 f119 1"/>
                  <a:gd name="f187" fmla="*/ 776288 f120 1"/>
                  <a:gd name="f188" fmla="*/ 992981 f119 1"/>
                  <a:gd name="f189" fmla="*/ 788194 f120 1"/>
                  <a:gd name="f190" fmla="*/ 1038225 f119 1"/>
                  <a:gd name="f191" fmla="*/ 823913 f120 1"/>
                  <a:gd name="f192" fmla="*/ 807244 f120 1"/>
                  <a:gd name="f193" fmla="*/ 1009650 f119 1"/>
                  <a:gd name="f194" fmla="*/ 826294 f120 1"/>
                  <a:gd name="f195" fmla="*/ 997743 f119 1"/>
                  <a:gd name="f196" fmla="*/ 850106 f120 1"/>
                  <a:gd name="f197" fmla="*/ 1021556 f119 1"/>
                  <a:gd name="f198" fmla="*/ 854869 f120 1"/>
                  <a:gd name="f199" fmla="*/ 1045368 f119 1"/>
                  <a:gd name="f200" fmla="*/ 871538 f120 1"/>
                  <a:gd name="f201" fmla="*/ 1031081 f119 1"/>
                  <a:gd name="f202" fmla="*/ 869156 f120 1"/>
                  <a:gd name="f203" fmla="*/ 1004887 f119 1"/>
                  <a:gd name="f204" fmla="*/ 916781 f120 1"/>
                  <a:gd name="f205" fmla="*/ 954881 f119 1"/>
                  <a:gd name="f206" fmla="*/ 954881 f120 1"/>
                  <a:gd name="f207" fmla="*/ 957262 f119 1"/>
                  <a:gd name="f208" fmla="*/ 978694 f120 1"/>
                  <a:gd name="f209" fmla="*/ 923925 f119 1"/>
                  <a:gd name="f210" fmla="*/ 988219 f120 1"/>
                  <a:gd name="f211" fmla="*/ 895350 f119 1"/>
                  <a:gd name="f212" fmla="*/ 1009650 f120 1"/>
                  <a:gd name="f213" fmla="*/ 892968 f119 1"/>
                  <a:gd name="f214" fmla="*/ 1045369 f120 1"/>
                  <a:gd name="f215" fmla="*/ 797718 f119 1"/>
                  <a:gd name="f216" fmla="*/ 1050131 f120 1"/>
                  <a:gd name="f217" fmla="*/ 759618 f119 1"/>
                  <a:gd name="f218" fmla="*/ 1121569 f120 1"/>
                  <a:gd name="f219" fmla="*/ 681037 f119 1"/>
                  <a:gd name="f220" fmla="*/ 1138238 f120 1"/>
                  <a:gd name="f221" fmla="*/ 647700 f119 1"/>
                  <a:gd name="f222" fmla="*/ 1119188 f120 1"/>
                  <a:gd name="f223" fmla="*/ 1102519 f120 1"/>
                  <a:gd name="f224" fmla="*/ 1078706 f120 1"/>
                  <a:gd name="f225" fmla="*/ 1071563 f120 1"/>
                  <a:gd name="f226" fmla="*/ 535781 f119 1"/>
                  <a:gd name="f227" fmla="*/ 531018 f119 1"/>
                  <a:gd name="f228" fmla="*/ 1031081 f120 1"/>
                  <a:gd name="f229" fmla="*/ 511968 f119 1"/>
                  <a:gd name="f230" fmla="*/ 509587 f119 1"/>
                  <a:gd name="f231" fmla="*/ 1083469 f120 1"/>
                  <a:gd name="f232" fmla="*/ 492918 f119 1"/>
                  <a:gd name="f233" fmla="*/ 1064419 f120 1"/>
                  <a:gd name="f234" fmla="*/ 471487 f119 1"/>
                  <a:gd name="f235" fmla="*/ 1088231 f120 1"/>
                  <a:gd name="f236" fmla="*/ 461962 f119 1"/>
                  <a:gd name="f237" fmla="*/ 1100138 f120 1"/>
                  <a:gd name="f238" fmla="*/ 426243 f119 1"/>
                  <a:gd name="f239" fmla="*/ 862013 f120 1"/>
                  <a:gd name="f240" fmla="*/ 285750 f119 1"/>
                  <a:gd name="f241" fmla="*/ 402431 f120 1"/>
                  <a:gd name="f242" fmla="*/ f121 1 f2"/>
                  <a:gd name="f243" fmla="*/ f124 1 1138238"/>
                  <a:gd name="f244" fmla="*/ f125 1 1045368"/>
                  <a:gd name="f245" fmla="*/ f126 1 1138238"/>
                  <a:gd name="f246" fmla="*/ f127 1 1045368"/>
                  <a:gd name="f247" fmla="*/ f128 1 1138238"/>
                  <a:gd name="f248" fmla="*/ f129 1 1045368"/>
                  <a:gd name="f249" fmla="*/ f130 1 1138238"/>
                  <a:gd name="f250" fmla="*/ f131 1 1045368"/>
                  <a:gd name="f251" fmla="*/ f132 1 1045368"/>
                  <a:gd name="f252" fmla="*/ f133 1 1138238"/>
                  <a:gd name="f253" fmla="*/ f134 1 1045368"/>
                  <a:gd name="f254" fmla="*/ f135 1 1138238"/>
                  <a:gd name="f255" fmla="*/ f136 1 1045368"/>
                  <a:gd name="f256" fmla="*/ f137 1 1138238"/>
                  <a:gd name="f257" fmla="*/ f138 1 1045368"/>
                  <a:gd name="f258" fmla="*/ f139 1 1138238"/>
                  <a:gd name="f259" fmla="*/ f140 1 1045368"/>
                  <a:gd name="f260" fmla="*/ f141 1 1138238"/>
                  <a:gd name="f261" fmla="*/ f142 1 1045368"/>
                  <a:gd name="f262" fmla="*/ f143 1 1138238"/>
                  <a:gd name="f263" fmla="*/ f144 1 1045368"/>
                  <a:gd name="f264" fmla="*/ f145 1 1138238"/>
                  <a:gd name="f265" fmla="*/ f146 1 1045368"/>
                  <a:gd name="f266" fmla="*/ f147 1 1138238"/>
                  <a:gd name="f267" fmla="*/ f148 1 1045368"/>
                  <a:gd name="f268" fmla="*/ f149 1 1138238"/>
                  <a:gd name="f269" fmla="*/ f150 1 1045368"/>
                  <a:gd name="f270" fmla="*/ f151 1 1138238"/>
                  <a:gd name="f271" fmla="*/ f152 1 1045368"/>
                  <a:gd name="f272" fmla="*/ f153 1 1138238"/>
                  <a:gd name="f273" fmla="*/ f154 1 1045368"/>
                  <a:gd name="f274" fmla="*/ f155 1 1138238"/>
                  <a:gd name="f275" fmla="*/ f156 1 1045368"/>
                  <a:gd name="f276" fmla="*/ f157 1 1138238"/>
                  <a:gd name="f277" fmla="*/ f158 1 1045368"/>
                  <a:gd name="f278" fmla="*/ f159 1 1138238"/>
                  <a:gd name="f279" fmla="*/ f160 1 1045368"/>
                  <a:gd name="f280" fmla="*/ f161 1 1138238"/>
                  <a:gd name="f281" fmla="*/ f162 1 1045368"/>
                  <a:gd name="f282" fmla="*/ f163 1 1138238"/>
                  <a:gd name="f283" fmla="*/ f164 1 1045368"/>
                  <a:gd name="f284" fmla="*/ f165 1 1138238"/>
                  <a:gd name="f285" fmla="*/ f166 1 1045368"/>
                  <a:gd name="f286" fmla="*/ f167 1 1138238"/>
                  <a:gd name="f287" fmla="*/ f168 1 1045368"/>
                  <a:gd name="f288" fmla="*/ f169 1 1138238"/>
                  <a:gd name="f289" fmla="*/ f170 1 1045368"/>
                  <a:gd name="f290" fmla="*/ f171 1 1138238"/>
                  <a:gd name="f291" fmla="*/ f172 1 1045368"/>
                  <a:gd name="f292" fmla="*/ f173 1 1138238"/>
                  <a:gd name="f293" fmla="*/ f174 1 1045368"/>
                  <a:gd name="f294" fmla="*/ f175 1 1138238"/>
                  <a:gd name="f295" fmla="*/ f176 1 1045368"/>
                  <a:gd name="f296" fmla="*/ f177 1 1138238"/>
                  <a:gd name="f297" fmla="*/ f178 1 1045368"/>
                  <a:gd name="f298" fmla="*/ f179 1 1138238"/>
                  <a:gd name="f299" fmla="*/ f180 1 1045368"/>
                  <a:gd name="f300" fmla="*/ f181 1 1138238"/>
                  <a:gd name="f301" fmla="*/ f182 1 1045368"/>
                  <a:gd name="f302" fmla="*/ f183 1 1138238"/>
                  <a:gd name="f303" fmla="*/ f184 1 1045368"/>
                  <a:gd name="f304" fmla="*/ f185 1 1138238"/>
                  <a:gd name="f305" fmla="*/ f186 1 1045368"/>
                  <a:gd name="f306" fmla="*/ f187 1 1138238"/>
                  <a:gd name="f307" fmla="*/ f188 1 1045368"/>
                  <a:gd name="f308" fmla="*/ f189 1 1138238"/>
                  <a:gd name="f309" fmla="*/ f190 1 1045368"/>
                  <a:gd name="f310" fmla="*/ f191 1 1138238"/>
                  <a:gd name="f311" fmla="*/ f192 1 1138238"/>
                  <a:gd name="f312" fmla="*/ f193 1 1045368"/>
                  <a:gd name="f313" fmla="*/ f194 1 1138238"/>
                  <a:gd name="f314" fmla="*/ f195 1 1045368"/>
                  <a:gd name="f315" fmla="*/ f196 1 1138238"/>
                  <a:gd name="f316" fmla="*/ f197 1 1045368"/>
                  <a:gd name="f317" fmla="*/ f198 1 1138238"/>
                  <a:gd name="f318" fmla="*/ f199 1 1045368"/>
                  <a:gd name="f319" fmla="*/ f200 1 1138238"/>
                  <a:gd name="f320" fmla="*/ f201 1 1045368"/>
                  <a:gd name="f321" fmla="*/ f202 1 1138238"/>
                  <a:gd name="f322" fmla="*/ f203 1 1045368"/>
                  <a:gd name="f323" fmla="*/ f204 1 1138238"/>
                  <a:gd name="f324" fmla="*/ f205 1 1045368"/>
                  <a:gd name="f325" fmla="*/ f206 1 1138238"/>
                  <a:gd name="f326" fmla="*/ f207 1 1045368"/>
                  <a:gd name="f327" fmla="*/ f208 1 1138238"/>
                  <a:gd name="f328" fmla="*/ f209 1 1045368"/>
                  <a:gd name="f329" fmla="*/ f210 1 1138238"/>
                  <a:gd name="f330" fmla="*/ f211 1 1045368"/>
                  <a:gd name="f331" fmla="*/ f212 1 1138238"/>
                  <a:gd name="f332" fmla="*/ f213 1 1045368"/>
                  <a:gd name="f333" fmla="*/ f214 1 1138238"/>
                  <a:gd name="f334" fmla="*/ f215 1 1045368"/>
                  <a:gd name="f335" fmla="*/ f216 1 1138238"/>
                  <a:gd name="f336" fmla="*/ f217 1 1045368"/>
                  <a:gd name="f337" fmla="*/ f218 1 1138238"/>
                  <a:gd name="f338" fmla="*/ f219 1 1045368"/>
                  <a:gd name="f339" fmla="*/ f220 1 1138238"/>
                  <a:gd name="f340" fmla="*/ f221 1 1045368"/>
                  <a:gd name="f341" fmla="*/ f222 1 1138238"/>
                  <a:gd name="f342" fmla="*/ f223 1 1138238"/>
                  <a:gd name="f343" fmla="*/ f224 1 1138238"/>
                  <a:gd name="f344" fmla="*/ f225 1 1138238"/>
                  <a:gd name="f345" fmla="*/ f226 1 1045368"/>
                  <a:gd name="f346" fmla="*/ f227 1 1045368"/>
                  <a:gd name="f347" fmla="*/ f228 1 1138238"/>
                  <a:gd name="f348" fmla="*/ f229 1 1045368"/>
                  <a:gd name="f349" fmla="*/ f230 1 1045368"/>
                  <a:gd name="f350" fmla="*/ f231 1 1138238"/>
                  <a:gd name="f351" fmla="*/ f232 1 1045368"/>
                  <a:gd name="f352" fmla="*/ f233 1 1138238"/>
                  <a:gd name="f353" fmla="*/ f234 1 1045368"/>
                  <a:gd name="f354" fmla="*/ f235 1 1138238"/>
                  <a:gd name="f355" fmla="*/ f236 1 1045368"/>
                  <a:gd name="f356" fmla="*/ f237 1 1138238"/>
                  <a:gd name="f357" fmla="*/ f238 1 1045368"/>
                  <a:gd name="f358" fmla="*/ f239 1 1138238"/>
                  <a:gd name="f359" fmla="*/ f240 1 1045368"/>
                  <a:gd name="f360" fmla="*/ f241 1 1138238"/>
                  <a:gd name="f361" fmla="*/ f5 1 f122"/>
                  <a:gd name="f362" fmla="*/ f6 1 f122"/>
                  <a:gd name="f363" fmla="*/ f5 1 f123"/>
                  <a:gd name="f364" fmla="*/ f7 1 f123"/>
                  <a:gd name="f365" fmla="+- f242 0 f1"/>
                  <a:gd name="f366" fmla="*/ f243 1 f122"/>
                  <a:gd name="f367" fmla="*/ f244 1 f123"/>
                  <a:gd name="f368" fmla="*/ f245 1 f122"/>
                  <a:gd name="f369" fmla="*/ f246 1 f123"/>
                  <a:gd name="f370" fmla="*/ f247 1 f122"/>
                  <a:gd name="f371" fmla="*/ f248 1 f123"/>
                  <a:gd name="f372" fmla="*/ f249 1 f122"/>
                  <a:gd name="f373" fmla="*/ f250 1 f123"/>
                  <a:gd name="f374" fmla="*/ f251 1 f123"/>
                  <a:gd name="f375" fmla="*/ f252 1 f122"/>
                  <a:gd name="f376" fmla="*/ f253 1 f123"/>
                  <a:gd name="f377" fmla="*/ f254 1 f122"/>
                  <a:gd name="f378" fmla="*/ f255 1 f123"/>
                  <a:gd name="f379" fmla="*/ f256 1 f122"/>
                  <a:gd name="f380" fmla="*/ f257 1 f123"/>
                  <a:gd name="f381" fmla="*/ f258 1 f122"/>
                  <a:gd name="f382" fmla="*/ f259 1 f123"/>
                  <a:gd name="f383" fmla="*/ f260 1 f122"/>
                  <a:gd name="f384" fmla="*/ f261 1 f123"/>
                  <a:gd name="f385" fmla="*/ f262 1 f122"/>
                  <a:gd name="f386" fmla="*/ f263 1 f123"/>
                  <a:gd name="f387" fmla="*/ f264 1 f122"/>
                  <a:gd name="f388" fmla="*/ f265 1 f123"/>
                  <a:gd name="f389" fmla="*/ f266 1 f122"/>
                  <a:gd name="f390" fmla="*/ f267 1 f123"/>
                  <a:gd name="f391" fmla="*/ f268 1 f122"/>
                  <a:gd name="f392" fmla="*/ f269 1 f123"/>
                  <a:gd name="f393" fmla="*/ f270 1 f122"/>
                  <a:gd name="f394" fmla="*/ f271 1 f123"/>
                  <a:gd name="f395" fmla="*/ f272 1 f122"/>
                  <a:gd name="f396" fmla="*/ f273 1 f123"/>
                  <a:gd name="f397" fmla="*/ f274 1 f122"/>
                  <a:gd name="f398" fmla="*/ f275 1 f123"/>
                  <a:gd name="f399" fmla="*/ f276 1 f122"/>
                  <a:gd name="f400" fmla="*/ f277 1 f123"/>
                  <a:gd name="f401" fmla="*/ f278 1 f122"/>
                  <a:gd name="f402" fmla="*/ f279 1 f123"/>
                  <a:gd name="f403" fmla="*/ f280 1 f122"/>
                  <a:gd name="f404" fmla="*/ f281 1 f123"/>
                  <a:gd name="f405" fmla="*/ f282 1 f122"/>
                  <a:gd name="f406" fmla="*/ f283 1 f123"/>
                  <a:gd name="f407" fmla="*/ f284 1 f122"/>
                  <a:gd name="f408" fmla="*/ f285 1 f123"/>
                  <a:gd name="f409" fmla="*/ f286 1 f122"/>
                  <a:gd name="f410" fmla="*/ f287 1 f123"/>
                  <a:gd name="f411" fmla="*/ f288 1 f122"/>
                  <a:gd name="f412" fmla="*/ f289 1 f123"/>
                  <a:gd name="f413" fmla="*/ f290 1 f122"/>
                  <a:gd name="f414" fmla="*/ f291 1 f123"/>
                  <a:gd name="f415" fmla="*/ f292 1 f122"/>
                  <a:gd name="f416" fmla="*/ f293 1 f123"/>
                  <a:gd name="f417" fmla="*/ f294 1 f122"/>
                  <a:gd name="f418" fmla="*/ f295 1 f123"/>
                  <a:gd name="f419" fmla="*/ f296 1 f122"/>
                  <a:gd name="f420" fmla="*/ f297 1 f123"/>
                  <a:gd name="f421" fmla="*/ f298 1 f122"/>
                  <a:gd name="f422" fmla="*/ f299 1 f123"/>
                  <a:gd name="f423" fmla="*/ f300 1 f122"/>
                  <a:gd name="f424" fmla="*/ f301 1 f123"/>
                  <a:gd name="f425" fmla="*/ f302 1 f122"/>
                  <a:gd name="f426" fmla="*/ f303 1 f123"/>
                  <a:gd name="f427" fmla="*/ f304 1 f122"/>
                  <a:gd name="f428" fmla="*/ f305 1 f123"/>
                  <a:gd name="f429" fmla="*/ f306 1 f122"/>
                  <a:gd name="f430" fmla="*/ f307 1 f123"/>
                  <a:gd name="f431" fmla="*/ f308 1 f122"/>
                  <a:gd name="f432" fmla="*/ f309 1 f123"/>
                  <a:gd name="f433" fmla="*/ f310 1 f122"/>
                  <a:gd name="f434" fmla="*/ f311 1 f122"/>
                  <a:gd name="f435" fmla="*/ f312 1 f123"/>
                  <a:gd name="f436" fmla="*/ f313 1 f122"/>
                  <a:gd name="f437" fmla="*/ f314 1 f123"/>
                  <a:gd name="f438" fmla="*/ f315 1 f122"/>
                  <a:gd name="f439" fmla="*/ f316 1 f123"/>
                  <a:gd name="f440" fmla="*/ f317 1 f122"/>
                  <a:gd name="f441" fmla="*/ f318 1 f123"/>
                  <a:gd name="f442" fmla="*/ f319 1 f122"/>
                  <a:gd name="f443" fmla="*/ f320 1 f123"/>
                  <a:gd name="f444" fmla="*/ f321 1 f122"/>
                  <a:gd name="f445" fmla="*/ f322 1 f123"/>
                  <a:gd name="f446" fmla="*/ f323 1 f122"/>
                  <a:gd name="f447" fmla="*/ f324 1 f123"/>
                  <a:gd name="f448" fmla="*/ f325 1 f122"/>
                  <a:gd name="f449" fmla="*/ f326 1 f123"/>
                  <a:gd name="f450" fmla="*/ f327 1 f122"/>
                  <a:gd name="f451" fmla="*/ f328 1 f123"/>
                  <a:gd name="f452" fmla="*/ f329 1 f122"/>
                  <a:gd name="f453" fmla="*/ f330 1 f123"/>
                  <a:gd name="f454" fmla="*/ f331 1 f122"/>
                  <a:gd name="f455" fmla="*/ f332 1 f123"/>
                  <a:gd name="f456" fmla="*/ f333 1 f122"/>
                  <a:gd name="f457" fmla="*/ f334 1 f123"/>
                  <a:gd name="f458" fmla="*/ f335 1 f122"/>
                  <a:gd name="f459" fmla="*/ f336 1 f123"/>
                  <a:gd name="f460" fmla="*/ f337 1 f122"/>
                  <a:gd name="f461" fmla="*/ f338 1 f123"/>
                  <a:gd name="f462" fmla="*/ f339 1 f122"/>
                  <a:gd name="f463" fmla="*/ f340 1 f123"/>
                  <a:gd name="f464" fmla="*/ f341 1 f122"/>
                  <a:gd name="f465" fmla="*/ f342 1 f122"/>
                  <a:gd name="f466" fmla="*/ f343 1 f122"/>
                  <a:gd name="f467" fmla="*/ f344 1 f122"/>
                  <a:gd name="f468" fmla="*/ f345 1 f123"/>
                  <a:gd name="f469" fmla="*/ f346 1 f123"/>
                  <a:gd name="f470" fmla="*/ f347 1 f122"/>
                  <a:gd name="f471" fmla="*/ f348 1 f123"/>
                  <a:gd name="f472" fmla="*/ f349 1 f123"/>
                  <a:gd name="f473" fmla="*/ f350 1 f122"/>
                  <a:gd name="f474" fmla="*/ f351 1 f123"/>
                  <a:gd name="f475" fmla="*/ f352 1 f122"/>
                  <a:gd name="f476" fmla="*/ f353 1 f123"/>
                  <a:gd name="f477" fmla="*/ f354 1 f122"/>
                  <a:gd name="f478" fmla="*/ f355 1 f123"/>
                  <a:gd name="f479" fmla="*/ f356 1 f122"/>
                  <a:gd name="f480" fmla="*/ f357 1 f123"/>
                  <a:gd name="f481" fmla="*/ f358 1 f122"/>
                  <a:gd name="f482" fmla="*/ f359 1 f123"/>
                  <a:gd name="f483" fmla="*/ f360 1 f122"/>
                  <a:gd name="f484" fmla="*/ f361 f117 1"/>
                  <a:gd name="f485" fmla="*/ f362 f117 1"/>
                  <a:gd name="f486" fmla="*/ f364 f118 1"/>
                  <a:gd name="f487" fmla="*/ f363 f118 1"/>
                  <a:gd name="f488" fmla="*/ f366 f117 1"/>
                  <a:gd name="f489" fmla="*/ f367 f118 1"/>
                  <a:gd name="f490" fmla="*/ f368 f117 1"/>
                  <a:gd name="f491" fmla="*/ f369 f118 1"/>
                  <a:gd name="f492" fmla="*/ f370 f117 1"/>
                  <a:gd name="f493" fmla="*/ f371 f118 1"/>
                  <a:gd name="f494" fmla="*/ f372 f117 1"/>
                  <a:gd name="f495" fmla="*/ f373 f118 1"/>
                  <a:gd name="f496" fmla="*/ f374 f118 1"/>
                  <a:gd name="f497" fmla="*/ f375 f117 1"/>
                  <a:gd name="f498" fmla="*/ f376 f118 1"/>
                  <a:gd name="f499" fmla="*/ f377 f117 1"/>
                  <a:gd name="f500" fmla="*/ f378 f118 1"/>
                  <a:gd name="f501" fmla="*/ f379 f117 1"/>
                  <a:gd name="f502" fmla="*/ f380 f118 1"/>
                  <a:gd name="f503" fmla="*/ f381 f117 1"/>
                  <a:gd name="f504" fmla="*/ f382 f118 1"/>
                  <a:gd name="f505" fmla="*/ f383 f117 1"/>
                  <a:gd name="f506" fmla="*/ f384 f118 1"/>
                  <a:gd name="f507" fmla="*/ f385 f117 1"/>
                  <a:gd name="f508" fmla="*/ f386 f118 1"/>
                  <a:gd name="f509" fmla="*/ f387 f117 1"/>
                  <a:gd name="f510" fmla="*/ f388 f118 1"/>
                  <a:gd name="f511" fmla="*/ f389 f117 1"/>
                  <a:gd name="f512" fmla="*/ f390 f118 1"/>
                  <a:gd name="f513" fmla="*/ f391 f117 1"/>
                  <a:gd name="f514" fmla="*/ f392 f118 1"/>
                  <a:gd name="f515" fmla="*/ f393 f117 1"/>
                  <a:gd name="f516" fmla="*/ f394 f118 1"/>
                  <a:gd name="f517" fmla="*/ f395 f117 1"/>
                  <a:gd name="f518" fmla="*/ f396 f118 1"/>
                  <a:gd name="f519" fmla="*/ f397 f117 1"/>
                  <a:gd name="f520" fmla="*/ f398 f118 1"/>
                  <a:gd name="f521" fmla="*/ f399 f117 1"/>
                  <a:gd name="f522" fmla="*/ f400 f118 1"/>
                  <a:gd name="f523" fmla="*/ f401 f117 1"/>
                  <a:gd name="f524" fmla="*/ f402 f118 1"/>
                  <a:gd name="f525" fmla="*/ f403 f117 1"/>
                  <a:gd name="f526" fmla="*/ f404 f118 1"/>
                  <a:gd name="f527" fmla="*/ f405 f117 1"/>
                  <a:gd name="f528" fmla="*/ f406 f118 1"/>
                  <a:gd name="f529" fmla="*/ f407 f117 1"/>
                  <a:gd name="f530" fmla="*/ f408 f118 1"/>
                  <a:gd name="f531" fmla="*/ f409 f117 1"/>
                  <a:gd name="f532" fmla="*/ f410 f118 1"/>
                  <a:gd name="f533" fmla="*/ f411 f117 1"/>
                  <a:gd name="f534" fmla="*/ f412 f118 1"/>
                  <a:gd name="f535" fmla="*/ f413 f117 1"/>
                  <a:gd name="f536" fmla="*/ f414 f118 1"/>
                  <a:gd name="f537" fmla="*/ f415 f117 1"/>
                  <a:gd name="f538" fmla="*/ f416 f118 1"/>
                  <a:gd name="f539" fmla="*/ f417 f117 1"/>
                  <a:gd name="f540" fmla="*/ f418 f118 1"/>
                  <a:gd name="f541" fmla="*/ f419 f117 1"/>
                  <a:gd name="f542" fmla="*/ f420 f118 1"/>
                  <a:gd name="f543" fmla="*/ f421 f117 1"/>
                  <a:gd name="f544" fmla="*/ f422 f118 1"/>
                  <a:gd name="f545" fmla="*/ f423 f117 1"/>
                  <a:gd name="f546" fmla="*/ f424 f118 1"/>
                  <a:gd name="f547" fmla="*/ f425 f117 1"/>
                  <a:gd name="f548" fmla="*/ f426 f118 1"/>
                  <a:gd name="f549" fmla="*/ f427 f117 1"/>
                  <a:gd name="f550" fmla="*/ f428 f118 1"/>
                  <a:gd name="f551" fmla="*/ f429 f117 1"/>
                  <a:gd name="f552" fmla="*/ f430 f118 1"/>
                  <a:gd name="f553" fmla="*/ f431 f117 1"/>
                  <a:gd name="f554" fmla="*/ f432 f118 1"/>
                  <a:gd name="f555" fmla="*/ f433 f117 1"/>
                  <a:gd name="f556" fmla="*/ f434 f117 1"/>
                  <a:gd name="f557" fmla="*/ f435 f118 1"/>
                  <a:gd name="f558" fmla="*/ f436 f117 1"/>
                  <a:gd name="f559" fmla="*/ f437 f118 1"/>
                  <a:gd name="f560" fmla="*/ f438 f117 1"/>
                  <a:gd name="f561" fmla="*/ f439 f118 1"/>
                  <a:gd name="f562" fmla="*/ f440 f117 1"/>
                  <a:gd name="f563" fmla="*/ f441 f118 1"/>
                  <a:gd name="f564" fmla="*/ f442 f117 1"/>
                  <a:gd name="f565" fmla="*/ f443 f118 1"/>
                  <a:gd name="f566" fmla="*/ f444 f117 1"/>
                  <a:gd name="f567" fmla="*/ f445 f118 1"/>
                  <a:gd name="f568" fmla="*/ f446 f117 1"/>
                  <a:gd name="f569" fmla="*/ f447 f118 1"/>
                  <a:gd name="f570" fmla="*/ f448 f117 1"/>
                  <a:gd name="f571" fmla="*/ f449 f118 1"/>
                  <a:gd name="f572" fmla="*/ f450 f117 1"/>
                  <a:gd name="f573" fmla="*/ f451 f118 1"/>
                  <a:gd name="f574" fmla="*/ f452 f117 1"/>
                  <a:gd name="f575" fmla="*/ f453 f118 1"/>
                  <a:gd name="f576" fmla="*/ f454 f117 1"/>
                  <a:gd name="f577" fmla="*/ f455 f118 1"/>
                  <a:gd name="f578" fmla="*/ f456 f117 1"/>
                  <a:gd name="f579" fmla="*/ f457 f118 1"/>
                  <a:gd name="f580" fmla="*/ f458 f117 1"/>
                  <a:gd name="f581" fmla="*/ f459 f118 1"/>
                  <a:gd name="f582" fmla="*/ f460 f117 1"/>
                  <a:gd name="f583" fmla="*/ f461 f118 1"/>
                  <a:gd name="f584" fmla="*/ f462 f117 1"/>
                  <a:gd name="f585" fmla="*/ f463 f118 1"/>
                  <a:gd name="f586" fmla="*/ f464 f117 1"/>
                  <a:gd name="f587" fmla="*/ f465 f117 1"/>
                  <a:gd name="f588" fmla="*/ f466 f117 1"/>
                  <a:gd name="f589" fmla="*/ f467 f117 1"/>
                  <a:gd name="f590" fmla="*/ f468 f118 1"/>
                  <a:gd name="f591" fmla="*/ f469 f118 1"/>
                  <a:gd name="f592" fmla="*/ f470 f117 1"/>
                  <a:gd name="f593" fmla="*/ f471 f118 1"/>
                  <a:gd name="f594" fmla="*/ f472 f118 1"/>
                  <a:gd name="f595" fmla="*/ f473 f117 1"/>
                  <a:gd name="f596" fmla="*/ f474 f118 1"/>
                  <a:gd name="f597" fmla="*/ f475 f117 1"/>
                  <a:gd name="f598" fmla="*/ f476 f118 1"/>
                  <a:gd name="f599" fmla="*/ f477 f117 1"/>
                  <a:gd name="f600" fmla="*/ f478 f118 1"/>
                  <a:gd name="f601" fmla="*/ f479 f117 1"/>
                  <a:gd name="f602" fmla="*/ f480 f118 1"/>
                  <a:gd name="f603" fmla="*/ f481 f117 1"/>
                  <a:gd name="f604" fmla="*/ f482 f118 1"/>
                  <a:gd name="f605" fmla="*/ f483 f1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65">
                    <a:pos x="f488" y="f489"/>
                  </a:cxn>
                  <a:cxn ang="f365">
                    <a:pos x="f490" y="f491"/>
                  </a:cxn>
                  <a:cxn ang="f365">
                    <a:pos x="f492" y="f493"/>
                  </a:cxn>
                  <a:cxn ang="f365">
                    <a:pos x="f494" y="f495"/>
                  </a:cxn>
                  <a:cxn ang="f365">
                    <a:pos x="f494" y="f496"/>
                  </a:cxn>
                  <a:cxn ang="f365">
                    <a:pos x="f497" y="f498"/>
                  </a:cxn>
                  <a:cxn ang="f365">
                    <a:pos x="f499" y="f500"/>
                  </a:cxn>
                  <a:cxn ang="f365">
                    <a:pos x="f501" y="f502"/>
                  </a:cxn>
                  <a:cxn ang="f365">
                    <a:pos x="f503" y="f504"/>
                  </a:cxn>
                  <a:cxn ang="f365">
                    <a:pos x="f505" y="f506"/>
                  </a:cxn>
                  <a:cxn ang="f365">
                    <a:pos x="f507" y="f508"/>
                  </a:cxn>
                  <a:cxn ang="f365">
                    <a:pos x="f509" y="f510"/>
                  </a:cxn>
                  <a:cxn ang="f365">
                    <a:pos x="f511" y="f512"/>
                  </a:cxn>
                  <a:cxn ang="f365">
                    <a:pos x="f513" y="f514"/>
                  </a:cxn>
                  <a:cxn ang="f365">
                    <a:pos x="f515" y="f516"/>
                  </a:cxn>
                  <a:cxn ang="f365">
                    <a:pos x="f517" y="f518"/>
                  </a:cxn>
                  <a:cxn ang="f365">
                    <a:pos x="f519" y="f520"/>
                  </a:cxn>
                  <a:cxn ang="f365">
                    <a:pos x="f521" y="f522"/>
                  </a:cxn>
                  <a:cxn ang="f365">
                    <a:pos x="f523" y="f524"/>
                  </a:cxn>
                  <a:cxn ang="f365">
                    <a:pos x="f525" y="f526"/>
                  </a:cxn>
                  <a:cxn ang="f365">
                    <a:pos x="f527" y="f528"/>
                  </a:cxn>
                  <a:cxn ang="f365">
                    <a:pos x="f529" y="f530"/>
                  </a:cxn>
                  <a:cxn ang="f365">
                    <a:pos x="f531" y="f532"/>
                  </a:cxn>
                  <a:cxn ang="f365">
                    <a:pos x="f533" y="f534"/>
                  </a:cxn>
                  <a:cxn ang="f365">
                    <a:pos x="f535" y="f536"/>
                  </a:cxn>
                  <a:cxn ang="f365">
                    <a:pos x="f537" y="f538"/>
                  </a:cxn>
                  <a:cxn ang="f365">
                    <a:pos x="f539" y="f540"/>
                  </a:cxn>
                  <a:cxn ang="f365">
                    <a:pos x="f541" y="f542"/>
                  </a:cxn>
                  <a:cxn ang="f365">
                    <a:pos x="f543" y="f544"/>
                  </a:cxn>
                  <a:cxn ang="f365">
                    <a:pos x="f545" y="f546"/>
                  </a:cxn>
                  <a:cxn ang="f365">
                    <a:pos x="f545" y="f546"/>
                  </a:cxn>
                  <a:cxn ang="f365">
                    <a:pos x="f547" y="f548"/>
                  </a:cxn>
                  <a:cxn ang="f365">
                    <a:pos x="f549" y="f550"/>
                  </a:cxn>
                  <a:cxn ang="f365">
                    <a:pos x="f551" y="f552"/>
                  </a:cxn>
                  <a:cxn ang="f365">
                    <a:pos x="f551" y="f552"/>
                  </a:cxn>
                  <a:cxn ang="f365">
                    <a:pos x="f553" y="f554"/>
                  </a:cxn>
                  <a:cxn ang="f365">
                    <a:pos x="f555" y="f554"/>
                  </a:cxn>
                  <a:cxn ang="f365">
                    <a:pos x="f556" y="f557"/>
                  </a:cxn>
                  <a:cxn ang="f365">
                    <a:pos x="f558" y="f559"/>
                  </a:cxn>
                  <a:cxn ang="f365">
                    <a:pos x="f560" y="f561"/>
                  </a:cxn>
                  <a:cxn ang="f365">
                    <a:pos x="f562" y="f563"/>
                  </a:cxn>
                  <a:cxn ang="f365">
                    <a:pos x="f564" y="f565"/>
                  </a:cxn>
                  <a:cxn ang="f365">
                    <a:pos x="f566" y="f567"/>
                  </a:cxn>
                  <a:cxn ang="f365">
                    <a:pos x="f568" y="f569"/>
                  </a:cxn>
                  <a:cxn ang="f365">
                    <a:pos x="f570" y="f571"/>
                  </a:cxn>
                  <a:cxn ang="f365">
                    <a:pos x="f572" y="f573"/>
                  </a:cxn>
                  <a:cxn ang="f365">
                    <a:pos x="f574" y="f575"/>
                  </a:cxn>
                  <a:cxn ang="f365">
                    <a:pos x="f576" y="f577"/>
                  </a:cxn>
                  <a:cxn ang="f365">
                    <a:pos x="f578" y="f579"/>
                  </a:cxn>
                  <a:cxn ang="f365">
                    <a:pos x="f580" y="f581"/>
                  </a:cxn>
                  <a:cxn ang="f365">
                    <a:pos x="f582" y="f583"/>
                  </a:cxn>
                  <a:cxn ang="f365">
                    <a:pos x="f584" y="f585"/>
                  </a:cxn>
                  <a:cxn ang="f365">
                    <a:pos x="f586" y="f520"/>
                  </a:cxn>
                  <a:cxn ang="f365">
                    <a:pos x="f587" y="f518"/>
                  </a:cxn>
                  <a:cxn ang="f365">
                    <a:pos x="f588" y="f518"/>
                  </a:cxn>
                  <a:cxn ang="f365">
                    <a:pos x="f589" y="f590"/>
                  </a:cxn>
                  <a:cxn ang="f365">
                    <a:pos x="f578" y="f591"/>
                  </a:cxn>
                  <a:cxn ang="f365">
                    <a:pos x="f592" y="f593"/>
                  </a:cxn>
                  <a:cxn ang="f365">
                    <a:pos x="f580" y="f594"/>
                  </a:cxn>
                  <a:cxn ang="f365">
                    <a:pos x="f595" y="f596"/>
                  </a:cxn>
                  <a:cxn ang="f365">
                    <a:pos x="f597" y="f598"/>
                  </a:cxn>
                  <a:cxn ang="f365">
                    <a:pos x="f599" y="f600"/>
                  </a:cxn>
                  <a:cxn ang="f365">
                    <a:pos x="f601" y="f602"/>
                  </a:cxn>
                  <a:cxn ang="f365">
                    <a:pos x="f595" y="f504"/>
                  </a:cxn>
                  <a:cxn ang="f365">
                    <a:pos x="f603" y="f604"/>
                  </a:cxn>
                  <a:cxn ang="f365">
                    <a:pos x="f605" y="f493"/>
                  </a:cxn>
                </a:cxnLst>
                <a:rect l="f484" t="f487" r="f485" b="f486"/>
                <a:pathLst>
                  <a:path w="1138238" h="1045368">
                    <a:moveTo>
                      <a:pt x="f8" y="f5"/>
                    </a:moveTo>
                    <a:lnTo>
                      <a:pt x="f9" y="f10"/>
                    </a:lnTo>
                    <a:lnTo>
                      <a:pt x="f11" y="f12"/>
                    </a:lnTo>
                    <a:lnTo>
                      <a:pt x="f13" y="f14"/>
                    </a:lnTo>
                    <a:lnTo>
                      <a:pt x="f13" y="f15"/>
                    </a:lnTo>
                    <a:lnTo>
                      <a:pt x="f16" y="f17"/>
                    </a:lnTo>
                    <a:lnTo>
                      <a:pt x="f18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5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9" y="f40"/>
                    </a:lnTo>
                    <a:lnTo>
                      <a:pt x="f41" y="f42"/>
                    </a:lnTo>
                    <a:lnTo>
                      <a:pt x="f43" y="f44"/>
                    </a:lnTo>
                    <a:lnTo>
                      <a:pt x="f45" y="f46"/>
                    </a:lnTo>
                    <a:lnTo>
                      <a:pt x="f47" y="f48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lnTo>
                      <a:pt x="f57" y="f58"/>
                    </a:lnTo>
                    <a:lnTo>
                      <a:pt x="f59" y="f60"/>
                    </a:lnTo>
                    <a:lnTo>
                      <a:pt x="f61" y="f62"/>
                    </a:lnTo>
                    <a:lnTo>
                      <a:pt x="f38" y="f63"/>
                    </a:lnTo>
                    <a:lnTo>
                      <a:pt x="f38" y="f63"/>
                    </a:lnTo>
                    <a:lnTo>
                      <a:pt x="f64" y="f65"/>
                    </a:lnTo>
                    <a:lnTo>
                      <a:pt x="f66" y="f67"/>
                    </a:lnTo>
                    <a:lnTo>
                      <a:pt x="f68" y="f69"/>
                    </a:lnTo>
                    <a:lnTo>
                      <a:pt x="f68" y="f69"/>
                    </a:lnTo>
                    <a:lnTo>
                      <a:pt x="f70" y="f71"/>
                    </a:lnTo>
                    <a:lnTo>
                      <a:pt x="f72" y="f71"/>
                    </a:lnTo>
                    <a:lnTo>
                      <a:pt x="f73" y="f74"/>
                    </a:lnTo>
                    <a:lnTo>
                      <a:pt x="f75" y="f76"/>
                    </a:lnTo>
                    <a:lnTo>
                      <a:pt x="f54" y="f77"/>
                    </a:lnTo>
                    <a:lnTo>
                      <a:pt x="f78" y="f7"/>
                    </a:lnTo>
                    <a:lnTo>
                      <a:pt x="f79" y="f80"/>
                    </a:lnTo>
                    <a:lnTo>
                      <a:pt x="f81" y="f82"/>
                    </a:lnTo>
                    <a:lnTo>
                      <a:pt x="f83" y="f84"/>
                    </a:lnTo>
                    <a:lnTo>
                      <a:pt x="f84" y="f85"/>
                    </a:lnTo>
                    <a:lnTo>
                      <a:pt x="f86" y="f87"/>
                    </a:lnTo>
                    <a:lnTo>
                      <a:pt x="f88" y="f89"/>
                    </a:lnTo>
                    <a:lnTo>
                      <a:pt x="f74" y="f90"/>
                    </a:lnTo>
                    <a:lnTo>
                      <a:pt x="f91" y="f92"/>
                    </a:lnTo>
                    <a:lnTo>
                      <a:pt x="f93" y="f94"/>
                    </a:lnTo>
                    <a:lnTo>
                      <a:pt x="f95" y="f96"/>
                    </a:lnTo>
                    <a:lnTo>
                      <a:pt x="f6" y="f97"/>
                    </a:lnTo>
                    <a:lnTo>
                      <a:pt x="f98" y="f38"/>
                    </a:lnTo>
                    <a:lnTo>
                      <a:pt x="f99" y="f36"/>
                    </a:lnTo>
                    <a:lnTo>
                      <a:pt x="f100" y="f36"/>
                    </a:lnTo>
                    <a:lnTo>
                      <a:pt x="f101" y="f102"/>
                    </a:lnTo>
                    <a:lnTo>
                      <a:pt x="f91" y="f103"/>
                    </a:lnTo>
                    <a:lnTo>
                      <a:pt x="f80" y="f104"/>
                    </a:lnTo>
                    <a:lnTo>
                      <a:pt x="f93" y="f105"/>
                    </a:lnTo>
                    <a:lnTo>
                      <a:pt x="f106" y="f107"/>
                    </a:lnTo>
                    <a:lnTo>
                      <a:pt x="f108" y="f109"/>
                    </a:lnTo>
                    <a:lnTo>
                      <a:pt x="f110" y="f111"/>
                    </a:lnTo>
                    <a:lnTo>
                      <a:pt x="f112" y="f113"/>
                    </a:lnTo>
                    <a:lnTo>
                      <a:pt x="f106" y="f23"/>
                    </a:lnTo>
                    <a:lnTo>
                      <a:pt x="f114" y="f115"/>
                    </a:lnTo>
                    <a:lnTo>
                      <a:pt x="f25" y="f12"/>
                    </a:lnTo>
                  </a:path>
                </a:pathLst>
              </a:custGeom>
              <a:noFill/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  <p:sp>
            <p:nvSpPr>
              <p:cNvPr id="55" name="Frihandsfigur 50">
                <a:extLst>
                  <a:ext uri="{FF2B5EF4-FFF2-40B4-BE49-F238E27FC236}">
                    <a16:creationId xmlns:a16="http://schemas.microsoft.com/office/drawing/2014/main" id="{002A214B-288E-6A6E-DCED-980D32D4D71D}"/>
                  </a:ext>
                </a:extLst>
              </p:cNvPr>
              <p:cNvSpPr/>
              <p:nvPr/>
            </p:nvSpPr>
            <p:spPr>
              <a:xfrm>
                <a:off x="9484870" y="-42620"/>
                <a:ext cx="1821045" cy="1996217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312069"/>
                  <a:gd name="f7" fmla="val 1438275"/>
                  <a:gd name="f8" fmla="val 30956"/>
                  <a:gd name="f9" fmla="val 1023938"/>
                  <a:gd name="f10" fmla="val 14287"/>
                  <a:gd name="f11" fmla="val 990600"/>
                  <a:gd name="f12" fmla="val 971550"/>
                  <a:gd name="f13" fmla="val 40481"/>
                  <a:gd name="f14" fmla="val 923925"/>
                  <a:gd name="f15" fmla="val 95250"/>
                  <a:gd name="f16" fmla="val 814388"/>
                  <a:gd name="f17" fmla="val 152400"/>
                  <a:gd name="f18" fmla="val 769144"/>
                  <a:gd name="f19" fmla="val 723900"/>
                  <a:gd name="f20" fmla="val 161925"/>
                  <a:gd name="f21" fmla="val 709613"/>
                  <a:gd name="f22" fmla="val 109537"/>
                  <a:gd name="f23" fmla="val 611982"/>
                  <a:gd name="f24" fmla="val 130969"/>
                  <a:gd name="f25" fmla="val 590550"/>
                  <a:gd name="f26" fmla="val 581025"/>
                  <a:gd name="f27" fmla="val 169069"/>
                  <a:gd name="f28" fmla="val 545307"/>
                  <a:gd name="f29" fmla="val 200025"/>
                  <a:gd name="f30" fmla="val 428625"/>
                  <a:gd name="f31" fmla="val 261937"/>
                  <a:gd name="f32" fmla="val 388144"/>
                  <a:gd name="f33" fmla="val 273844"/>
                  <a:gd name="f34" fmla="val 371475"/>
                  <a:gd name="f35" fmla="val 354806"/>
                  <a:gd name="f36" fmla="val 423863"/>
                  <a:gd name="f37" fmla="val 390525"/>
                  <a:gd name="f38" fmla="val 335757"/>
                  <a:gd name="f39" fmla="val 233363"/>
                  <a:gd name="f40" fmla="val 376237"/>
                  <a:gd name="f41" fmla="val 211932"/>
                  <a:gd name="f42" fmla="val 419100"/>
                  <a:gd name="f43" fmla="val 192882"/>
                  <a:gd name="f44" fmla="val 445294"/>
                  <a:gd name="f45" fmla="val 230982"/>
                  <a:gd name="f46" fmla="val 481012"/>
                  <a:gd name="f47" fmla="val 216694"/>
                  <a:gd name="f48" fmla="val 545306"/>
                  <a:gd name="f49" fmla="val 623887"/>
                  <a:gd name="f50" fmla="val 261938"/>
                  <a:gd name="f51" fmla="val 659606"/>
                  <a:gd name="f52" fmla="val 204788"/>
                  <a:gd name="f53" fmla="val 619125"/>
                  <a:gd name="f54" fmla="val 188119"/>
                  <a:gd name="f55" fmla="val 664369"/>
                  <a:gd name="f56" fmla="val 123825"/>
                  <a:gd name="f57" fmla="val 665163"/>
                  <a:gd name="f58" fmla="val 100806"/>
                  <a:gd name="f59" fmla="val 665956"/>
                  <a:gd name="f60" fmla="val 77788"/>
                  <a:gd name="f61" fmla="val 666750"/>
                  <a:gd name="f62" fmla="val 54769"/>
                  <a:gd name="f63" fmla="val 633412"/>
                  <a:gd name="f64" fmla="val 7144"/>
                  <a:gd name="f65" fmla="val 673894"/>
                  <a:gd name="f66" fmla="val 695325"/>
                  <a:gd name="f67" fmla="val 731044"/>
                  <a:gd name="f68" fmla="val 21432"/>
                  <a:gd name="f69" fmla="val 740569"/>
                  <a:gd name="f70" fmla="val 762000"/>
                  <a:gd name="f71" fmla="val 59532"/>
                  <a:gd name="f72" fmla="val 792956"/>
                  <a:gd name="f73" fmla="val 90488"/>
                  <a:gd name="f74" fmla="val 814387"/>
                  <a:gd name="f75" fmla="val 816769"/>
                  <a:gd name="f76" fmla="val 126207"/>
                  <a:gd name="f77" fmla="val 847725"/>
                  <a:gd name="f78" fmla="val 135732"/>
                  <a:gd name="f79" fmla="val 854869"/>
                  <a:gd name="f80" fmla="val 154782"/>
                  <a:gd name="f81" fmla="val 876300"/>
                  <a:gd name="f82" fmla="val 892969"/>
                  <a:gd name="f83" fmla="val 173832"/>
                  <a:gd name="f84" fmla="val 900112"/>
                  <a:gd name="f85" fmla="val 945356"/>
                  <a:gd name="f86" fmla="val 978694"/>
                  <a:gd name="f87" fmla="val 1002506"/>
                  <a:gd name="f88" fmla="val 207169"/>
                  <a:gd name="f89" fmla="val 1028700"/>
                  <a:gd name="f90" fmla="val 1050131"/>
                  <a:gd name="f91" fmla="val 240507"/>
                  <a:gd name="f92" fmla="val 1064419"/>
                  <a:gd name="f93" fmla="val 271463"/>
                  <a:gd name="f94" fmla="val 292894"/>
                  <a:gd name="f95" fmla="val 1083469"/>
                  <a:gd name="f96" fmla="val 1107281"/>
                  <a:gd name="f97" fmla="val 321469"/>
                  <a:gd name="f98" fmla="val 1126331"/>
                  <a:gd name="f99" fmla="val 347663"/>
                  <a:gd name="f100" fmla="val 1133475"/>
                  <a:gd name="f101" fmla="val 357188"/>
                  <a:gd name="f102" fmla="val 1121569"/>
                  <a:gd name="f103" fmla="val 404813"/>
                  <a:gd name="f104" fmla="val 1131094"/>
                  <a:gd name="f105" fmla="val 457200"/>
                  <a:gd name="f106" fmla="val 1143000"/>
                  <a:gd name="f107" fmla="val 473869"/>
                  <a:gd name="f108" fmla="val 1128712"/>
                  <a:gd name="f109" fmla="val 523875"/>
                  <a:gd name="f110" fmla="val 538163"/>
                  <a:gd name="f111" fmla="val 1178719"/>
                  <a:gd name="f112" fmla="val 542925"/>
                  <a:gd name="f113" fmla="val 1188244"/>
                  <a:gd name="f114" fmla="val 585788"/>
                  <a:gd name="f115" fmla="val 1164431"/>
                  <a:gd name="f116" fmla="val 604838"/>
                  <a:gd name="f117" fmla="val 1171575"/>
                  <a:gd name="f118" fmla="val 650082"/>
                  <a:gd name="f119" fmla="val 671513"/>
                  <a:gd name="f120" fmla="val 685800"/>
                  <a:gd name="f121" fmla="val 1226344"/>
                  <a:gd name="f122" fmla="val 721519"/>
                  <a:gd name="f123" fmla="val 1247775"/>
                  <a:gd name="f124" fmla="val 766763"/>
                  <a:gd name="f125" fmla="val 1235869"/>
                  <a:gd name="f126" fmla="val 785813"/>
                  <a:gd name="f127" fmla="val 1240631"/>
                  <a:gd name="f128" fmla="val 831057"/>
                  <a:gd name="f129" fmla="val 1214437"/>
                  <a:gd name="f130" fmla="val 909638"/>
                  <a:gd name="f131" fmla="val 1223962"/>
                  <a:gd name="f132" fmla="val 926307"/>
                  <a:gd name="f133" fmla="val 1212056"/>
                  <a:gd name="f134" fmla="val 959644"/>
                  <a:gd name="f135" fmla="val 1238250"/>
                  <a:gd name="f136" fmla="val 995363"/>
                  <a:gd name="f137" fmla="val 1262062"/>
                  <a:gd name="f138" fmla="val 997744"/>
                  <a:gd name="f139" fmla="val 1264444"/>
                  <a:gd name="f140" fmla="val 1021557"/>
                  <a:gd name="f141" fmla="val 1116807"/>
                  <a:gd name="f142" fmla="val 1285875"/>
                  <a:gd name="f143" fmla="val 1135857"/>
                  <a:gd name="f144" fmla="val 1252537"/>
                  <a:gd name="f145" fmla="val 1126332"/>
                  <a:gd name="f146" fmla="val 1228725"/>
                  <a:gd name="f147" fmla="val 1207294"/>
                  <a:gd name="f148" fmla="val 1152525"/>
                  <a:gd name="f149" fmla="val 1173956"/>
                  <a:gd name="f150" fmla="val 1147763"/>
                  <a:gd name="f151" fmla="val 1166812"/>
                  <a:gd name="f152" fmla="val 1173957"/>
                  <a:gd name="f153" fmla="val 1138237"/>
                  <a:gd name="f154" fmla="val 1162050"/>
                  <a:gd name="f155" fmla="val 1114425"/>
                  <a:gd name="f156" fmla="val 1112044"/>
                  <a:gd name="f157" fmla="val 1088231"/>
                  <a:gd name="f158" fmla="val 1128713"/>
                  <a:gd name="f159" fmla="val 1092994"/>
                  <a:gd name="f160" fmla="val 1081087"/>
                  <a:gd name="f161" fmla="val 1066800"/>
                  <a:gd name="f162" fmla="val 1052512"/>
                  <a:gd name="f163" fmla="val 1140619"/>
                  <a:gd name="f164" fmla="val 1033462"/>
                  <a:gd name="f165" fmla="val 1214438"/>
                  <a:gd name="f166" fmla="val 1231107"/>
                  <a:gd name="f167" fmla="val 1059656"/>
                  <a:gd name="f168" fmla="val 1254919"/>
                  <a:gd name="f169" fmla="val 1047750"/>
                  <a:gd name="f170" fmla="val 1257300"/>
                  <a:gd name="f171" fmla="val 1026319"/>
                  <a:gd name="f172" fmla="val 1245394"/>
                  <a:gd name="f173" fmla="val 1023937"/>
                  <a:gd name="f174" fmla="val 1266825"/>
                  <a:gd name="f175" fmla="val 992981"/>
                  <a:gd name="f176" fmla="val 1000125"/>
                  <a:gd name="f177" fmla="val 1295400"/>
                  <a:gd name="f178" fmla="val 1314450"/>
                  <a:gd name="f179" fmla="val 931069"/>
                  <a:gd name="f180" fmla="val 1319213"/>
                  <a:gd name="f181" fmla="val 928687"/>
                  <a:gd name="f182" fmla="val 1338263"/>
                  <a:gd name="f183" fmla="val 957262"/>
                  <a:gd name="f184" fmla="val 1357313"/>
                  <a:gd name="f185" fmla="val 938212"/>
                  <a:gd name="f186" fmla="val 1373982"/>
                  <a:gd name="f187" fmla="val 947737"/>
                  <a:gd name="f188" fmla="val 1395413"/>
                  <a:gd name="f189" fmla="val 907256"/>
                  <a:gd name="f190" fmla="val 1421607"/>
                  <a:gd name="f191" fmla="val 1404938"/>
                  <a:gd name="f192" fmla="val 862012"/>
                  <a:gd name="f193" fmla="val 1402557"/>
                  <a:gd name="f194" fmla="val 823912"/>
                  <a:gd name="f195" fmla="val 1400175"/>
                  <a:gd name="f196" fmla="val 690562"/>
                  <a:gd name="f197" fmla="val 1343025"/>
                  <a:gd name="f198" fmla="val 1409700"/>
                  <a:gd name="f199" fmla="val 1435894"/>
                  <a:gd name="f200" fmla="val 588169"/>
                  <a:gd name="f201" fmla="val 1414463"/>
                  <a:gd name="f202" fmla="val 592931"/>
                  <a:gd name="f203" fmla="val 502444"/>
                  <a:gd name="f204" fmla="val 1328738"/>
                  <a:gd name="f205" fmla="val 490537"/>
                  <a:gd name="f206" fmla="val 1335882"/>
                  <a:gd name="f207" fmla="val 459581"/>
                  <a:gd name="f208" fmla="val 1309688"/>
                  <a:gd name="f209" fmla="val 440531"/>
                  <a:gd name="f210" fmla="val 416719"/>
                  <a:gd name="f211" fmla="val 1283494"/>
                  <a:gd name="f212" fmla="val 357187"/>
                  <a:gd name="f213" fmla="val 214312"/>
                  <a:gd name="f214" fmla="val 1119188"/>
                  <a:gd name="f215" fmla="val 173831"/>
                  <a:gd name="f216" fmla="+- 0 0 -90"/>
                  <a:gd name="f217" fmla="*/ f3 1 1312069"/>
                  <a:gd name="f218" fmla="*/ f4 1 1438275"/>
                  <a:gd name="f219" fmla="+- f7 0 f5"/>
                  <a:gd name="f220" fmla="+- f6 0 f5"/>
                  <a:gd name="f221" fmla="*/ f216 f0 1"/>
                  <a:gd name="f222" fmla="*/ f220 1 1312069"/>
                  <a:gd name="f223" fmla="*/ f219 1 1438275"/>
                  <a:gd name="f224" fmla="*/ 30956 f220 1"/>
                  <a:gd name="f225" fmla="*/ 1023938 f219 1"/>
                  <a:gd name="f226" fmla="*/ 14287 f220 1"/>
                  <a:gd name="f227" fmla="*/ 990600 f219 1"/>
                  <a:gd name="f228" fmla="*/ 0 f220 1"/>
                  <a:gd name="f229" fmla="*/ 971550 f219 1"/>
                  <a:gd name="f230" fmla="*/ 40481 f220 1"/>
                  <a:gd name="f231" fmla="*/ 923925 f219 1"/>
                  <a:gd name="f232" fmla="*/ 95250 f220 1"/>
                  <a:gd name="f233" fmla="*/ 814388 f219 1"/>
                  <a:gd name="f234" fmla="*/ 152400 f220 1"/>
                  <a:gd name="f235" fmla="*/ 769144 f219 1"/>
                  <a:gd name="f236" fmla="*/ 723900 f219 1"/>
                  <a:gd name="f237" fmla="*/ 161925 f220 1"/>
                  <a:gd name="f238" fmla="*/ 709613 f219 1"/>
                  <a:gd name="f239" fmla="*/ 109537 f220 1"/>
                  <a:gd name="f240" fmla="*/ 611982 f219 1"/>
                  <a:gd name="f241" fmla="*/ 130969 f220 1"/>
                  <a:gd name="f242" fmla="*/ 590550 f219 1"/>
                  <a:gd name="f243" fmla="*/ 581025 f219 1"/>
                  <a:gd name="f244" fmla="*/ 169069 f220 1"/>
                  <a:gd name="f245" fmla="*/ 545307 f219 1"/>
                  <a:gd name="f246" fmla="*/ 200025 f220 1"/>
                  <a:gd name="f247" fmla="*/ 428625 f219 1"/>
                  <a:gd name="f248" fmla="*/ 261937 f220 1"/>
                  <a:gd name="f249" fmla="*/ 388144 f219 1"/>
                  <a:gd name="f250" fmla="*/ 273844 f220 1"/>
                  <a:gd name="f251" fmla="*/ 371475 f219 1"/>
                  <a:gd name="f252" fmla="*/ 354806 f220 1"/>
                  <a:gd name="f253" fmla="*/ 423863 f219 1"/>
                  <a:gd name="f254" fmla="*/ 390525 f220 1"/>
                  <a:gd name="f255" fmla="*/ 335757 f219 1"/>
                  <a:gd name="f256" fmla="*/ 371475 f220 1"/>
                  <a:gd name="f257" fmla="*/ 233363 f219 1"/>
                  <a:gd name="f258" fmla="*/ 376237 f220 1"/>
                  <a:gd name="f259" fmla="*/ 211932 f219 1"/>
                  <a:gd name="f260" fmla="*/ 419100 f220 1"/>
                  <a:gd name="f261" fmla="*/ 192882 f219 1"/>
                  <a:gd name="f262" fmla="*/ 445294 f220 1"/>
                  <a:gd name="f263" fmla="*/ 230982 f219 1"/>
                  <a:gd name="f264" fmla="*/ 481012 f220 1"/>
                  <a:gd name="f265" fmla="*/ 216694 f219 1"/>
                  <a:gd name="f266" fmla="*/ 545306 f220 1"/>
                  <a:gd name="f267" fmla="*/ 623887 f220 1"/>
                  <a:gd name="f268" fmla="*/ 261938 f219 1"/>
                  <a:gd name="f269" fmla="*/ 659606 f220 1"/>
                  <a:gd name="f270" fmla="*/ 204788 f219 1"/>
                  <a:gd name="f271" fmla="*/ 619125 f220 1"/>
                  <a:gd name="f272" fmla="*/ 188119 f219 1"/>
                  <a:gd name="f273" fmla="*/ 664369 f220 1"/>
                  <a:gd name="f274" fmla="*/ 123825 f219 1"/>
                  <a:gd name="f275" fmla="*/ 666750 f220 1"/>
                  <a:gd name="f276" fmla="*/ 54769 f219 1"/>
                  <a:gd name="f277" fmla="*/ 633412 f220 1"/>
                  <a:gd name="f278" fmla="*/ 7144 f219 1"/>
                  <a:gd name="f279" fmla="*/ 673894 f220 1"/>
                  <a:gd name="f280" fmla="*/ 695325 f220 1"/>
                  <a:gd name="f281" fmla="*/ 0 f219 1"/>
                  <a:gd name="f282" fmla="*/ 731044 f220 1"/>
                  <a:gd name="f283" fmla="*/ 21432 f219 1"/>
                  <a:gd name="f284" fmla="*/ 740569 f220 1"/>
                  <a:gd name="f285" fmla="*/ 762000 f220 1"/>
                  <a:gd name="f286" fmla="*/ 59532 f219 1"/>
                  <a:gd name="f287" fmla="*/ 792956 f220 1"/>
                  <a:gd name="f288" fmla="*/ 90488 f219 1"/>
                  <a:gd name="f289" fmla="*/ 814387 f220 1"/>
                  <a:gd name="f290" fmla="*/ 95250 f219 1"/>
                  <a:gd name="f291" fmla="*/ 816769 f220 1"/>
                  <a:gd name="f292" fmla="*/ 126207 f219 1"/>
                  <a:gd name="f293" fmla="*/ 847725 f220 1"/>
                  <a:gd name="f294" fmla="*/ 135732 f219 1"/>
                  <a:gd name="f295" fmla="*/ 854869 f220 1"/>
                  <a:gd name="f296" fmla="*/ 154782 f219 1"/>
                  <a:gd name="f297" fmla="*/ 876300 f220 1"/>
                  <a:gd name="f298" fmla="*/ 892969 f220 1"/>
                  <a:gd name="f299" fmla="*/ 173832 f219 1"/>
                  <a:gd name="f300" fmla="*/ 900112 f220 1"/>
                  <a:gd name="f301" fmla="*/ 945356 f220 1"/>
                  <a:gd name="f302" fmla="*/ 978694 f220 1"/>
                  <a:gd name="f303" fmla="*/ 1002506 f220 1"/>
                  <a:gd name="f304" fmla="*/ 207169 f219 1"/>
                  <a:gd name="f305" fmla="*/ 1028700 f220 1"/>
                  <a:gd name="f306" fmla="*/ 1050131 f220 1"/>
                  <a:gd name="f307" fmla="*/ 240507 f219 1"/>
                  <a:gd name="f308" fmla="*/ 1064419 f220 1"/>
                  <a:gd name="f309" fmla="*/ 271463 f219 1"/>
                  <a:gd name="f310" fmla="*/ 292894 f219 1"/>
                  <a:gd name="f311" fmla="*/ 1083469 f220 1"/>
                  <a:gd name="f312" fmla="*/ 1107281 f220 1"/>
                  <a:gd name="f313" fmla="*/ 321469 f219 1"/>
                  <a:gd name="f314" fmla="*/ 1126331 f220 1"/>
                  <a:gd name="f315" fmla="*/ 347663 f219 1"/>
                  <a:gd name="f316" fmla="*/ 1133475 f220 1"/>
                  <a:gd name="f317" fmla="*/ 357188 f219 1"/>
                  <a:gd name="f318" fmla="*/ 1121569 f220 1"/>
                  <a:gd name="f319" fmla="*/ 404813 f219 1"/>
                  <a:gd name="f320" fmla="*/ 1131094 f220 1"/>
                  <a:gd name="f321" fmla="*/ 457200 f219 1"/>
                  <a:gd name="f322" fmla="*/ 1143000 f220 1"/>
                  <a:gd name="f323" fmla="*/ 473869 f219 1"/>
                  <a:gd name="f324" fmla="*/ 1128712 f220 1"/>
                  <a:gd name="f325" fmla="*/ 523875 f219 1"/>
                  <a:gd name="f326" fmla="*/ 538163 f219 1"/>
                  <a:gd name="f327" fmla="*/ 1178719 f220 1"/>
                  <a:gd name="f328" fmla="*/ 542925 f219 1"/>
                  <a:gd name="f329" fmla="*/ 1188244 f220 1"/>
                  <a:gd name="f330" fmla="*/ 585788 f219 1"/>
                  <a:gd name="f331" fmla="*/ 1164431 f220 1"/>
                  <a:gd name="f332" fmla="*/ 604838 f219 1"/>
                  <a:gd name="f333" fmla="*/ 1171575 f220 1"/>
                  <a:gd name="f334" fmla="*/ 650082 f219 1"/>
                  <a:gd name="f335" fmla="*/ 671513 f219 1"/>
                  <a:gd name="f336" fmla="*/ 685800 f219 1"/>
                  <a:gd name="f337" fmla="*/ 1226344 f220 1"/>
                  <a:gd name="f338" fmla="*/ 721519 f219 1"/>
                  <a:gd name="f339" fmla="*/ 1247775 f220 1"/>
                  <a:gd name="f340" fmla="*/ 766763 f219 1"/>
                  <a:gd name="f341" fmla="*/ 1235869 f220 1"/>
                  <a:gd name="f342" fmla="*/ 785813 f219 1"/>
                  <a:gd name="f343" fmla="*/ 1240631 f220 1"/>
                  <a:gd name="f344" fmla="*/ 831057 f219 1"/>
                  <a:gd name="f345" fmla="*/ 1214437 f220 1"/>
                  <a:gd name="f346" fmla="*/ 909638 f219 1"/>
                  <a:gd name="f347" fmla="*/ 1223962 f220 1"/>
                  <a:gd name="f348" fmla="*/ 926307 f219 1"/>
                  <a:gd name="f349" fmla="*/ 1212056 f220 1"/>
                  <a:gd name="f350" fmla="*/ 959644 f219 1"/>
                  <a:gd name="f351" fmla="*/ 1238250 f220 1"/>
                  <a:gd name="f352" fmla="*/ 995363 f219 1"/>
                  <a:gd name="f353" fmla="*/ 1262062 f220 1"/>
                  <a:gd name="f354" fmla="*/ 997744 f219 1"/>
                  <a:gd name="f355" fmla="*/ 1264444 f220 1"/>
                  <a:gd name="f356" fmla="*/ 1021557 f219 1"/>
                  <a:gd name="f357" fmla="*/ 1312069 f220 1"/>
                  <a:gd name="f358" fmla="*/ 1116807 f219 1"/>
                  <a:gd name="f359" fmla="*/ 1285875 f220 1"/>
                  <a:gd name="f360" fmla="*/ 1135857 f219 1"/>
                  <a:gd name="f361" fmla="*/ 1252537 f220 1"/>
                  <a:gd name="f362" fmla="*/ 1126332 f219 1"/>
                  <a:gd name="f363" fmla="*/ 1228725 f220 1"/>
                  <a:gd name="f364" fmla="*/ 1143000 f219 1"/>
                  <a:gd name="f365" fmla="*/ 1207294 f220 1"/>
                  <a:gd name="f366" fmla="*/ 1133475 f219 1"/>
                  <a:gd name="f367" fmla="*/ 1152525 f219 1"/>
                  <a:gd name="f368" fmla="*/ 1173956 f220 1"/>
                  <a:gd name="f369" fmla="*/ 1147763 f219 1"/>
                  <a:gd name="f370" fmla="*/ 1166812 f220 1"/>
                  <a:gd name="f371" fmla="*/ 1173957 f219 1"/>
                  <a:gd name="f372" fmla="*/ 1138237 f220 1"/>
                  <a:gd name="f373" fmla="*/ 1162050 f219 1"/>
                  <a:gd name="f374" fmla="*/ 1114425 f220 1"/>
                  <a:gd name="f375" fmla="*/ 1112044 f220 1"/>
                  <a:gd name="f376" fmla="*/ 1088231 f220 1"/>
                  <a:gd name="f377" fmla="*/ 1128713 f219 1"/>
                  <a:gd name="f378" fmla="*/ 1092994 f220 1"/>
                  <a:gd name="f379" fmla="*/ 1178719 f219 1"/>
                  <a:gd name="f380" fmla="*/ 1081087 f220 1"/>
                  <a:gd name="f381" fmla="*/ 1066800 f220 1"/>
                  <a:gd name="f382" fmla="*/ 1052512 f220 1"/>
                  <a:gd name="f383" fmla="*/ 1140619 f219 1"/>
                  <a:gd name="f384" fmla="*/ 1033462 f220 1"/>
                  <a:gd name="f385" fmla="*/ 1214438 f219 1"/>
                  <a:gd name="f386" fmla="*/ 1231107 f219 1"/>
                  <a:gd name="f387" fmla="*/ 1059656 f220 1"/>
                  <a:gd name="f388" fmla="*/ 1254919 f219 1"/>
                  <a:gd name="f389" fmla="*/ 1047750 f220 1"/>
                  <a:gd name="f390" fmla="*/ 1257300 f219 1"/>
                  <a:gd name="f391" fmla="*/ 1026319 f220 1"/>
                  <a:gd name="f392" fmla="*/ 1245394 f219 1"/>
                  <a:gd name="f393" fmla="*/ 1023937 f220 1"/>
                  <a:gd name="f394" fmla="*/ 1266825 f219 1"/>
                  <a:gd name="f395" fmla="*/ 992981 f220 1"/>
                  <a:gd name="f396" fmla="*/ 1000125 f220 1"/>
                  <a:gd name="f397" fmla="*/ 1295400 f219 1"/>
                  <a:gd name="f398" fmla="*/ 1314450 f219 1"/>
                  <a:gd name="f399" fmla="*/ 931069 f220 1"/>
                  <a:gd name="f400" fmla="*/ 1319213 f219 1"/>
                  <a:gd name="f401" fmla="*/ 928687 f220 1"/>
                  <a:gd name="f402" fmla="*/ 1338263 f219 1"/>
                  <a:gd name="f403" fmla="*/ 957262 f220 1"/>
                  <a:gd name="f404" fmla="*/ 1357313 f219 1"/>
                  <a:gd name="f405" fmla="*/ 938212 f220 1"/>
                  <a:gd name="f406" fmla="*/ 1373982 f219 1"/>
                  <a:gd name="f407" fmla="*/ 947737 f220 1"/>
                  <a:gd name="f408" fmla="*/ 1395413 f219 1"/>
                  <a:gd name="f409" fmla="*/ 1438275 f219 1"/>
                  <a:gd name="f410" fmla="*/ 907256 f220 1"/>
                  <a:gd name="f411" fmla="*/ 1421607 f219 1"/>
                  <a:gd name="f412" fmla="*/ 1404938 f219 1"/>
                  <a:gd name="f413" fmla="*/ 862012 f220 1"/>
                  <a:gd name="f414" fmla="*/ 1402557 f219 1"/>
                  <a:gd name="f415" fmla="*/ 823912 f220 1"/>
                  <a:gd name="f416" fmla="*/ 1400175 f219 1"/>
                  <a:gd name="f417" fmla="*/ 690562 f220 1"/>
                  <a:gd name="f418" fmla="*/ 1343025 f219 1"/>
                  <a:gd name="f419" fmla="*/ 1409700 f219 1"/>
                  <a:gd name="f420" fmla="*/ 1435894 f219 1"/>
                  <a:gd name="f421" fmla="*/ 588169 f220 1"/>
                  <a:gd name="f422" fmla="*/ 1414463 f219 1"/>
                  <a:gd name="f423" fmla="*/ 592931 f220 1"/>
                  <a:gd name="f424" fmla="*/ 502444 f220 1"/>
                  <a:gd name="f425" fmla="*/ 1328738 f219 1"/>
                  <a:gd name="f426" fmla="*/ 490537 f220 1"/>
                  <a:gd name="f427" fmla="*/ 1335882 f219 1"/>
                  <a:gd name="f428" fmla="*/ 459581 f220 1"/>
                  <a:gd name="f429" fmla="*/ 1309688 f219 1"/>
                  <a:gd name="f430" fmla="*/ 440531 f220 1"/>
                  <a:gd name="f431" fmla="*/ 1312069 f219 1"/>
                  <a:gd name="f432" fmla="*/ 416719 f220 1"/>
                  <a:gd name="f433" fmla="*/ 1283494 f219 1"/>
                  <a:gd name="f434" fmla="*/ 357187 f220 1"/>
                  <a:gd name="f435" fmla="*/ 214312 f220 1"/>
                  <a:gd name="f436" fmla="*/ 1119188 f219 1"/>
                  <a:gd name="f437" fmla="*/ 173831 f220 1"/>
                  <a:gd name="f438" fmla="*/ f221 1 f2"/>
                  <a:gd name="f439" fmla="*/ f224 1 1312069"/>
                  <a:gd name="f440" fmla="*/ f225 1 1438275"/>
                  <a:gd name="f441" fmla="*/ f226 1 1312069"/>
                  <a:gd name="f442" fmla="*/ f227 1 1438275"/>
                  <a:gd name="f443" fmla="*/ f228 1 1312069"/>
                  <a:gd name="f444" fmla="*/ f229 1 1438275"/>
                  <a:gd name="f445" fmla="*/ f230 1 1312069"/>
                  <a:gd name="f446" fmla="*/ f231 1 1438275"/>
                  <a:gd name="f447" fmla="*/ f232 1 1312069"/>
                  <a:gd name="f448" fmla="*/ f233 1 1438275"/>
                  <a:gd name="f449" fmla="*/ f234 1 1312069"/>
                  <a:gd name="f450" fmla="*/ f235 1 1438275"/>
                  <a:gd name="f451" fmla="*/ f236 1 1438275"/>
                  <a:gd name="f452" fmla="*/ f237 1 1312069"/>
                  <a:gd name="f453" fmla="*/ f238 1 1438275"/>
                  <a:gd name="f454" fmla="*/ f239 1 1312069"/>
                  <a:gd name="f455" fmla="*/ f240 1 1438275"/>
                  <a:gd name="f456" fmla="*/ f241 1 1312069"/>
                  <a:gd name="f457" fmla="*/ f242 1 1438275"/>
                  <a:gd name="f458" fmla="*/ f243 1 1438275"/>
                  <a:gd name="f459" fmla="*/ f244 1 1312069"/>
                  <a:gd name="f460" fmla="*/ f245 1 1438275"/>
                  <a:gd name="f461" fmla="*/ f246 1 1312069"/>
                  <a:gd name="f462" fmla="*/ f247 1 1438275"/>
                  <a:gd name="f463" fmla="*/ f248 1 1312069"/>
                  <a:gd name="f464" fmla="*/ f249 1 1438275"/>
                  <a:gd name="f465" fmla="*/ f250 1 1312069"/>
                  <a:gd name="f466" fmla="*/ f251 1 1438275"/>
                  <a:gd name="f467" fmla="*/ f252 1 1312069"/>
                  <a:gd name="f468" fmla="*/ f253 1 1438275"/>
                  <a:gd name="f469" fmla="*/ f254 1 1312069"/>
                  <a:gd name="f470" fmla="*/ f255 1 1438275"/>
                  <a:gd name="f471" fmla="*/ f256 1 1312069"/>
                  <a:gd name="f472" fmla="*/ f257 1 1438275"/>
                  <a:gd name="f473" fmla="*/ f258 1 1312069"/>
                  <a:gd name="f474" fmla="*/ f259 1 1438275"/>
                  <a:gd name="f475" fmla="*/ f260 1 1312069"/>
                  <a:gd name="f476" fmla="*/ f261 1 1438275"/>
                  <a:gd name="f477" fmla="*/ f262 1 1312069"/>
                  <a:gd name="f478" fmla="*/ f263 1 1438275"/>
                  <a:gd name="f479" fmla="*/ f264 1 1312069"/>
                  <a:gd name="f480" fmla="*/ f265 1 1438275"/>
                  <a:gd name="f481" fmla="*/ f266 1 1312069"/>
                  <a:gd name="f482" fmla="*/ f267 1 1312069"/>
                  <a:gd name="f483" fmla="*/ f268 1 1438275"/>
                  <a:gd name="f484" fmla="*/ f269 1 1312069"/>
                  <a:gd name="f485" fmla="*/ f270 1 1438275"/>
                  <a:gd name="f486" fmla="*/ f271 1 1312069"/>
                  <a:gd name="f487" fmla="*/ f272 1 1438275"/>
                  <a:gd name="f488" fmla="*/ f273 1 1312069"/>
                  <a:gd name="f489" fmla="*/ f274 1 1438275"/>
                  <a:gd name="f490" fmla="*/ f275 1 1312069"/>
                  <a:gd name="f491" fmla="*/ f276 1 1438275"/>
                  <a:gd name="f492" fmla="*/ f277 1 1312069"/>
                  <a:gd name="f493" fmla="*/ f278 1 1438275"/>
                  <a:gd name="f494" fmla="*/ f279 1 1312069"/>
                  <a:gd name="f495" fmla="*/ f280 1 1312069"/>
                  <a:gd name="f496" fmla="*/ f281 1 1438275"/>
                  <a:gd name="f497" fmla="*/ f282 1 1312069"/>
                  <a:gd name="f498" fmla="*/ f283 1 1438275"/>
                  <a:gd name="f499" fmla="*/ f284 1 1312069"/>
                  <a:gd name="f500" fmla="*/ f285 1 1312069"/>
                  <a:gd name="f501" fmla="*/ f286 1 1438275"/>
                  <a:gd name="f502" fmla="*/ f287 1 1312069"/>
                  <a:gd name="f503" fmla="*/ f288 1 1438275"/>
                  <a:gd name="f504" fmla="*/ f289 1 1312069"/>
                  <a:gd name="f505" fmla="*/ f290 1 1438275"/>
                  <a:gd name="f506" fmla="*/ f291 1 1312069"/>
                  <a:gd name="f507" fmla="*/ f292 1 1438275"/>
                  <a:gd name="f508" fmla="*/ f293 1 1312069"/>
                  <a:gd name="f509" fmla="*/ f294 1 1438275"/>
                  <a:gd name="f510" fmla="*/ f295 1 1312069"/>
                  <a:gd name="f511" fmla="*/ f296 1 1438275"/>
                  <a:gd name="f512" fmla="*/ f297 1 1312069"/>
                  <a:gd name="f513" fmla="*/ f298 1 1312069"/>
                  <a:gd name="f514" fmla="*/ f299 1 1438275"/>
                  <a:gd name="f515" fmla="*/ f300 1 1312069"/>
                  <a:gd name="f516" fmla="*/ f301 1 1312069"/>
                  <a:gd name="f517" fmla="*/ f302 1 1312069"/>
                  <a:gd name="f518" fmla="*/ f303 1 1312069"/>
                  <a:gd name="f519" fmla="*/ f304 1 1438275"/>
                  <a:gd name="f520" fmla="*/ f305 1 1312069"/>
                  <a:gd name="f521" fmla="*/ f306 1 1312069"/>
                  <a:gd name="f522" fmla="*/ f307 1 1438275"/>
                  <a:gd name="f523" fmla="*/ f308 1 1312069"/>
                  <a:gd name="f524" fmla="*/ f309 1 1438275"/>
                  <a:gd name="f525" fmla="*/ f310 1 1438275"/>
                  <a:gd name="f526" fmla="*/ f311 1 1312069"/>
                  <a:gd name="f527" fmla="*/ f312 1 1312069"/>
                  <a:gd name="f528" fmla="*/ f313 1 1438275"/>
                  <a:gd name="f529" fmla="*/ f314 1 1312069"/>
                  <a:gd name="f530" fmla="*/ f315 1 1438275"/>
                  <a:gd name="f531" fmla="*/ f316 1 1312069"/>
                  <a:gd name="f532" fmla="*/ f317 1 1438275"/>
                  <a:gd name="f533" fmla="*/ f318 1 1312069"/>
                  <a:gd name="f534" fmla="*/ f319 1 1438275"/>
                  <a:gd name="f535" fmla="*/ f320 1 1312069"/>
                  <a:gd name="f536" fmla="*/ f321 1 1438275"/>
                  <a:gd name="f537" fmla="*/ f322 1 1312069"/>
                  <a:gd name="f538" fmla="*/ f323 1 1438275"/>
                  <a:gd name="f539" fmla="*/ f324 1 1312069"/>
                  <a:gd name="f540" fmla="*/ f325 1 1438275"/>
                  <a:gd name="f541" fmla="*/ f326 1 1438275"/>
                  <a:gd name="f542" fmla="*/ f327 1 1312069"/>
                  <a:gd name="f543" fmla="*/ f328 1 1438275"/>
                  <a:gd name="f544" fmla="*/ f329 1 1312069"/>
                  <a:gd name="f545" fmla="*/ f330 1 1438275"/>
                  <a:gd name="f546" fmla="*/ f331 1 1312069"/>
                  <a:gd name="f547" fmla="*/ f332 1 1438275"/>
                  <a:gd name="f548" fmla="*/ f333 1 1312069"/>
                  <a:gd name="f549" fmla="*/ f334 1 1438275"/>
                  <a:gd name="f550" fmla="*/ f335 1 1438275"/>
                  <a:gd name="f551" fmla="*/ f336 1 1438275"/>
                  <a:gd name="f552" fmla="*/ f337 1 1312069"/>
                  <a:gd name="f553" fmla="*/ f338 1 1438275"/>
                  <a:gd name="f554" fmla="*/ f339 1 1312069"/>
                  <a:gd name="f555" fmla="*/ f340 1 1438275"/>
                  <a:gd name="f556" fmla="*/ f341 1 1312069"/>
                  <a:gd name="f557" fmla="*/ f342 1 1438275"/>
                  <a:gd name="f558" fmla="*/ f343 1 1312069"/>
                  <a:gd name="f559" fmla="*/ f344 1 1438275"/>
                  <a:gd name="f560" fmla="*/ f345 1 1312069"/>
                  <a:gd name="f561" fmla="*/ f346 1 1438275"/>
                  <a:gd name="f562" fmla="*/ f347 1 1312069"/>
                  <a:gd name="f563" fmla="*/ f348 1 1438275"/>
                  <a:gd name="f564" fmla="*/ f349 1 1312069"/>
                  <a:gd name="f565" fmla="*/ f350 1 1438275"/>
                  <a:gd name="f566" fmla="*/ f351 1 1312069"/>
                  <a:gd name="f567" fmla="*/ f352 1 1438275"/>
                  <a:gd name="f568" fmla="*/ f353 1 1312069"/>
                  <a:gd name="f569" fmla="*/ f354 1 1438275"/>
                  <a:gd name="f570" fmla="*/ f355 1 1312069"/>
                  <a:gd name="f571" fmla="*/ f356 1 1438275"/>
                  <a:gd name="f572" fmla="*/ f357 1 1312069"/>
                  <a:gd name="f573" fmla="*/ f358 1 1438275"/>
                  <a:gd name="f574" fmla="*/ f359 1 1312069"/>
                  <a:gd name="f575" fmla="*/ f360 1 1438275"/>
                  <a:gd name="f576" fmla="*/ f361 1 1312069"/>
                  <a:gd name="f577" fmla="*/ f362 1 1438275"/>
                  <a:gd name="f578" fmla="*/ f363 1 1312069"/>
                  <a:gd name="f579" fmla="*/ f364 1 1438275"/>
                  <a:gd name="f580" fmla="*/ f365 1 1312069"/>
                  <a:gd name="f581" fmla="*/ f366 1 1438275"/>
                  <a:gd name="f582" fmla="*/ f367 1 1438275"/>
                  <a:gd name="f583" fmla="*/ f368 1 1312069"/>
                  <a:gd name="f584" fmla="*/ f369 1 1438275"/>
                  <a:gd name="f585" fmla="*/ f370 1 1312069"/>
                  <a:gd name="f586" fmla="*/ f371 1 1438275"/>
                  <a:gd name="f587" fmla="*/ f372 1 1312069"/>
                  <a:gd name="f588" fmla="*/ f373 1 1438275"/>
                  <a:gd name="f589" fmla="*/ f374 1 1312069"/>
                  <a:gd name="f590" fmla="*/ f375 1 1312069"/>
                  <a:gd name="f591" fmla="*/ f376 1 1312069"/>
                  <a:gd name="f592" fmla="*/ f377 1 1438275"/>
                  <a:gd name="f593" fmla="*/ f378 1 1312069"/>
                  <a:gd name="f594" fmla="*/ f379 1 1438275"/>
                  <a:gd name="f595" fmla="*/ f380 1 1312069"/>
                  <a:gd name="f596" fmla="*/ f381 1 1312069"/>
                  <a:gd name="f597" fmla="*/ f382 1 1312069"/>
                  <a:gd name="f598" fmla="*/ f383 1 1438275"/>
                  <a:gd name="f599" fmla="*/ f384 1 1312069"/>
                  <a:gd name="f600" fmla="*/ f385 1 1438275"/>
                  <a:gd name="f601" fmla="*/ f386 1 1438275"/>
                  <a:gd name="f602" fmla="*/ f387 1 1312069"/>
                  <a:gd name="f603" fmla="*/ f388 1 1438275"/>
                  <a:gd name="f604" fmla="*/ f389 1 1312069"/>
                  <a:gd name="f605" fmla="*/ f390 1 1438275"/>
                  <a:gd name="f606" fmla="*/ f391 1 1312069"/>
                  <a:gd name="f607" fmla="*/ f392 1 1438275"/>
                  <a:gd name="f608" fmla="*/ f393 1 1312069"/>
                  <a:gd name="f609" fmla="*/ f394 1 1438275"/>
                  <a:gd name="f610" fmla="*/ f395 1 1312069"/>
                  <a:gd name="f611" fmla="*/ f396 1 1312069"/>
                  <a:gd name="f612" fmla="*/ f397 1 1438275"/>
                  <a:gd name="f613" fmla="*/ f398 1 1438275"/>
                  <a:gd name="f614" fmla="*/ f399 1 1312069"/>
                  <a:gd name="f615" fmla="*/ f400 1 1438275"/>
                  <a:gd name="f616" fmla="*/ f401 1 1312069"/>
                  <a:gd name="f617" fmla="*/ f402 1 1438275"/>
                  <a:gd name="f618" fmla="*/ f403 1 1312069"/>
                  <a:gd name="f619" fmla="*/ f404 1 1438275"/>
                  <a:gd name="f620" fmla="*/ f405 1 1312069"/>
                  <a:gd name="f621" fmla="*/ f406 1 1438275"/>
                  <a:gd name="f622" fmla="*/ f407 1 1312069"/>
                  <a:gd name="f623" fmla="*/ f408 1 1438275"/>
                  <a:gd name="f624" fmla="*/ f409 1 1438275"/>
                  <a:gd name="f625" fmla="*/ f410 1 1312069"/>
                  <a:gd name="f626" fmla="*/ f411 1 1438275"/>
                  <a:gd name="f627" fmla="*/ f412 1 1438275"/>
                  <a:gd name="f628" fmla="*/ f413 1 1312069"/>
                  <a:gd name="f629" fmla="*/ f414 1 1438275"/>
                  <a:gd name="f630" fmla="*/ f415 1 1312069"/>
                  <a:gd name="f631" fmla="*/ f416 1 1438275"/>
                  <a:gd name="f632" fmla="*/ f417 1 1312069"/>
                  <a:gd name="f633" fmla="*/ f418 1 1438275"/>
                  <a:gd name="f634" fmla="*/ f419 1 1438275"/>
                  <a:gd name="f635" fmla="*/ f420 1 1438275"/>
                  <a:gd name="f636" fmla="*/ f421 1 1312069"/>
                  <a:gd name="f637" fmla="*/ f422 1 1438275"/>
                  <a:gd name="f638" fmla="*/ f423 1 1312069"/>
                  <a:gd name="f639" fmla="*/ f424 1 1312069"/>
                  <a:gd name="f640" fmla="*/ f425 1 1438275"/>
                  <a:gd name="f641" fmla="*/ f426 1 1312069"/>
                  <a:gd name="f642" fmla="*/ f427 1 1438275"/>
                  <a:gd name="f643" fmla="*/ f428 1 1312069"/>
                  <a:gd name="f644" fmla="*/ f429 1 1438275"/>
                  <a:gd name="f645" fmla="*/ f430 1 1312069"/>
                  <a:gd name="f646" fmla="*/ f431 1 1438275"/>
                  <a:gd name="f647" fmla="*/ f432 1 1312069"/>
                  <a:gd name="f648" fmla="*/ f433 1 1438275"/>
                  <a:gd name="f649" fmla="*/ f434 1 1312069"/>
                  <a:gd name="f650" fmla="*/ f435 1 1312069"/>
                  <a:gd name="f651" fmla="*/ f436 1 1438275"/>
                  <a:gd name="f652" fmla="*/ f437 1 1312069"/>
                  <a:gd name="f653" fmla="*/ f5 1 f222"/>
                  <a:gd name="f654" fmla="*/ f6 1 f222"/>
                  <a:gd name="f655" fmla="*/ f5 1 f223"/>
                  <a:gd name="f656" fmla="*/ f7 1 f223"/>
                  <a:gd name="f657" fmla="+- f438 0 f1"/>
                  <a:gd name="f658" fmla="*/ f439 1 f222"/>
                  <a:gd name="f659" fmla="*/ f440 1 f223"/>
                  <a:gd name="f660" fmla="*/ f441 1 f222"/>
                  <a:gd name="f661" fmla="*/ f442 1 f223"/>
                  <a:gd name="f662" fmla="*/ f443 1 f222"/>
                  <a:gd name="f663" fmla="*/ f444 1 f223"/>
                  <a:gd name="f664" fmla="*/ f445 1 f222"/>
                  <a:gd name="f665" fmla="*/ f446 1 f223"/>
                  <a:gd name="f666" fmla="*/ f447 1 f222"/>
                  <a:gd name="f667" fmla="*/ f448 1 f223"/>
                  <a:gd name="f668" fmla="*/ f449 1 f222"/>
                  <a:gd name="f669" fmla="*/ f450 1 f223"/>
                  <a:gd name="f670" fmla="*/ f451 1 f223"/>
                  <a:gd name="f671" fmla="*/ f452 1 f222"/>
                  <a:gd name="f672" fmla="*/ f453 1 f223"/>
                  <a:gd name="f673" fmla="*/ f454 1 f222"/>
                  <a:gd name="f674" fmla="*/ f455 1 f223"/>
                  <a:gd name="f675" fmla="*/ f456 1 f222"/>
                  <a:gd name="f676" fmla="*/ f457 1 f223"/>
                  <a:gd name="f677" fmla="*/ f458 1 f223"/>
                  <a:gd name="f678" fmla="*/ f459 1 f222"/>
                  <a:gd name="f679" fmla="*/ f460 1 f223"/>
                  <a:gd name="f680" fmla="*/ f461 1 f222"/>
                  <a:gd name="f681" fmla="*/ f462 1 f223"/>
                  <a:gd name="f682" fmla="*/ f463 1 f222"/>
                  <a:gd name="f683" fmla="*/ f464 1 f223"/>
                  <a:gd name="f684" fmla="*/ f465 1 f222"/>
                  <a:gd name="f685" fmla="*/ f466 1 f223"/>
                  <a:gd name="f686" fmla="*/ f467 1 f222"/>
                  <a:gd name="f687" fmla="*/ f468 1 f223"/>
                  <a:gd name="f688" fmla="*/ f469 1 f222"/>
                  <a:gd name="f689" fmla="*/ f470 1 f223"/>
                  <a:gd name="f690" fmla="*/ f471 1 f222"/>
                  <a:gd name="f691" fmla="*/ f472 1 f223"/>
                  <a:gd name="f692" fmla="*/ f473 1 f222"/>
                  <a:gd name="f693" fmla="*/ f474 1 f223"/>
                  <a:gd name="f694" fmla="*/ f475 1 f222"/>
                  <a:gd name="f695" fmla="*/ f476 1 f223"/>
                  <a:gd name="f696" fmla="*/ f477 1 f222"/>
                  <a:gd name="f697" fmla="*/ f478 1 f223"/>
                  <a:gd name="f698" fmla="*/ f479 1 f222"/>
                  <a:gd name="f699" fmla="*/ f480 1 f223"/>
                  <a:gd name="f700" fmla="*/ f481 1 f222"/>
                  <a:gd name="f701" fmla="*/ f482 1 f222"/>
                  <a:gd name="f702" fmla="*/ f483 1 f223"/>
                  <a:gd name="f703" fmla="*/ f484 1 f222"/>
                  <a:gd name="f704" fmla="*/ f485 1 f223"/>
                  <a:gd name="f705" fmla="*/ f486 1 f222"/>
                  <a:gd name="f706" fmla="*/ f487 1 f223"/>
                  <a:gd name="f707" fmla="*/ f488 1 f222"/>
                  <a:gd name="f708" fmla="*/ f489 1 f223"/>
                  <a:gd name="f709" fmla="*/ f490 1 f222"/>
                  <a:gd name="f710" fmla="*/ f491 1 f223"/>
                  <a:gd name="f711" fmla="*/ f492 1 f222"/>
                  <a:gd name="f712" fmla="*/ f493 1 f223"/>
                  <a:gd name="f713" fmla="*/ f494 1 f222"/>
                  <a:gd name="f714" fmla="*/ f495 1 f222"/>
                  <a:gd name="f715" fmla="*/ f496 1 f223"/>
                  <a:gd name="f716" fmla="*/ f497 1 f222"/>
                  <a:gd name="f717" fmla="*/ f498 1 f223"/>
                  <a:gd name="f718" fmla="*/ f499 1 f222"/>
                  <a:gd name="f719" fmla="*/ f500 1 f222"/>
                  <a:gd name="f720" fmla="*/ f501 1 f223"/>
                  <a:gd name="f721" fmla="*/ f502 1 f222"/>
                  <a:gd name="f722" fmla="*/ f503 1 f223"/>
                  <a:gd name="f723" fmla="*/ f504 1 f222"/>
                  <a:gd name="f724" fmla="*/ f505 1 f223"/>
                  <a:gd name="f725" fmla="*/ f506 1 f222"/>
                  <a:gd name="f726" fmla="*/ f507 1 f223"/>
                  <a:gd name="f727" fmla="*/ f508 1 f222"/>
                  <a:gd name="f728" fmla="*/ f509 1 f223"/>
                  <a:gd name="f729" fmla="*/ f510 1 f222"/>
                  <a:gd name="f730" fmla="*/ f511 1 f223"/>
                  <a:gd name="f731" fmla="*/ f512 1 f222"/>
                  <a:gd name="f732" fmla="*/ f513 1 f222"/>
                  <a:gd name="f733" fmla="*/ f514 1 f223"/>
                  <a:gd name="f734" fmla="*/ f515 1 f222"/>
                  <a:gd name="f735" fmla="*/ f516 1 f222"/>
                  <a:gd name="f736" fmla="*/ f517 1 f222"/>
                  <a:gd name="f737" fmla="*/ f518 1 f222"/>
                  <a:gd name="f738" fmla="*/ f519 1 f223"/>
                  <a:gd name="f739" fmla="*/ f520 1 f222"/>
                  <a:gd name="f740" fmla="*/ f521 1 f222"/>
                  <a:gd name="f741" fmla="*/ f522 1 f223"/>
                  <a:gd name="f742" fmla="*/ f523 1 f222"/>
                  <a:gd name="f743" fmla="*/ f524 1 f223"/>
                  <a:gd name="f744" fmla="*/ f525 1 f223"/>
                  <a:gd name="f745" fmla="*/ f526 1 f222"/>
                  <a:gd name="f746" fmla="*/ f527 1 f222"/>
                  <a:gd name="f747" fmla="*/ f528 1 f223"/>
                  <a:gd name="f748" fmla="*/ f529 1 f222"/>
                  <a:gd name="f749" fmla="*/ f530 1 f223"/>
                  <a:gd name="f750" fmla="*/ f531 1 f222"/>
                  <a:gd name="f751" fmla="*/ f532 1 f223"/>
                  <a:gd name="f752" fmla="*/ f533 1 f222"/>
                  <a:gd name="f753" fmla="*/ f534 1 f223"/>
                  <a:gd name="f754" fmla="*/ f535 1 f222"/>
                  <a:gd name="f755" fmla="*/ f536 1 f223"/>
                  <a:gd name="f756" fmla="*/ f537 1 f222"/>
                  <a:gd name="f757" fmla="*/ f538 1 f223"/>
                  <a:gd name="f758" fmla="*/ f539 1 f222"/>
                  <a:gd name="f759" fmla="*/ f540 1 f223"/>
                  <a:gd name="f760" fmla="*/ f541 1 f223"/>
                  <a:gd name="f761" fmla="*/ f542 1 f222"/>
                  <a:gd name="f762" fmla="*/ f543 1 f223"/>
                  <a:gd name="f763" fmla="*/ f544 1 f222"/>
                  <a:gd name="f764" fmla="*/ f545 1 f223"/>
                  <a:gd name="f765" fmla="*/ f546 1 f222"/>
                  <a:gd name="f766" fmla="*/ f547 1 f223"/>
                  <a:gd name="f767" fmla="*/ f548 1 f222"/>
                  <a:gd name="f768" fmla="*/ f549 1 f223"/>
                  <a:gd name="f769" fmla="*/ f550 1 f223"/>
                  <a:gd name="f770" fmla="*/ f551 1 f223"/>
                  <a:gd name="f771" fmla="*/ f552 1 f222"/>
                  <a:gd name="f772" fmla="*/ f553 1 f223"/>
                  <a:gd name="f773" fmla="*/ f554 1 f222"/>
                  <a:gd name="f774" fmla="*/ f555 1 f223"/>
                  <a:gd name="f775" fmla="*/ f556 1 f222"/>
                  <a:gd name="f776" fmla="*/ f557 1 f223"/>
                  <a:gd name="f777" fmla="*/ f558 1 f222"/>
                  <a:gd name="f778" fmla="*/ f559 1 f223"/>
                  <a:gd name="f779" fmla="*/ f560 1 f222"/>
                  <a:gd name="f780" fmla="*/ f561 1 f223"/>
                  <a:gd name="f781" fmla="*/ f562 1 f222"/>
                  <a:gd name="f782" fmla="*/ f563 1 f223"/>
                  <a:gd name="f783" fmla="*/ f564 1 f222"/>
                  <a:gd name="f784" fmla="*/ f565 1 f223"/>
                  <a:gd name="f785" fmla="*/ f566 1 f222"/>
                  <a:gd name="f786" fmla="*/ f567 1 f223"/>
                  <a:gd name="f787" fmla="*/ f568 1 f222"/>
                  <a:gd name="f788" fmla="*/ f569 1 f223"/>
                  <a:gd name="f789" fmla="*/ f570 1 f222"/>
                  <a:gd name="f790" fmla="*/ f571 1 f223"/>
                  <a:gd name="f791" fmla="*/ f572 1 f222"/>
                  <a:gd name="f792" fmla="*/ f573 1 f223"/>
                  <a:gd name="f793" fmla="*/ f574 1 f222"/>
                  <a:gd name="f794" fmla="*/ f575 1 f223"/>
                  <a:gd name="f795" fmla="*/ f576 1 f222"/>
                  <a:gd name="f796" fmla="*/ f577 1 f223"/>
                  <a:gd name="f797" fmla="*/ f578 1 f222"/>
                  <a:gd name="f798" fmla="*/ f579 1 f223"/>
                  <a:gd name="f799" fmla="*/ f580 1 f222"/>
                  <a:gd name="f800" fmla="*/ f581 1 f223"/>
                  <a:gd name="f801" fmla="*/ f582 1 f223"/>
                  <a:gd name="f802" fmla="*/ f583 1 f222"/>
                  <a:gd name="f803" fmla="*/ f584 1 f223"/>
                  <a:gd name="f804" fmla="*/ f585 1 f222"/>
                  <a:gd name="f805" fmla="*/ f586 1 f223"/>
                  <a:gd name="f806" fmla="*/ f587 1 f222"/>
                  <a:gd name="f807" fmla="*/ f588 1 f223"/>
                  <a:gd name="f808" fmla="*/ f589 1 f222"/>
                  <a:gd name="f809" fmla="*/ f590 1 f222"/>
                  <a:gd name="f810" fmla="*/ f591 1 f222"/>
                  <a:gd name="f811" fmla="*/ f592 1 f223"/>
                  <a:gd name="f812" fmla="*/ f593 1 f222"/>
                  <a:gd name="f813" fmla="*/ f594 1 f223"/>
                  <a:gd name="f814" fmla="*/ f595 1 f222"/>
                  <a:gd name="f815" fmla="*/ f596 1 f222"/>
                  <a:gd name="f816" fmla="*/ f597 1 f222"/>
                  <a:gd name="f817" fmla="*/ f598 1 f223"/>
                  <a:gd name="f818" fmla="*/ f599 1 f222"/>
                  <a:gd name="f819" fmla="*/ f600 1 f223"/>
                  <a:gd name="f820" fmla="*/ f601 1 f223"/>
                  <a:gd name="f821" fmla="*/ f602 1 f222"/>
                  <a:gd name="f822" fmla="*/ f603 1 f223"/>
                  <a:gd name="f823" fmla="*/ f604 1 f222"/>
                  <a:gd name="f824" fmla="*/ f605 1 f223"/>
                  <a:gd name="f825" fmla="*/ f606 1 f222"/>
                  <a:gd name="f826" fmla="*/ f607 1 f223"/>
                  <a:gd name="f827" fmla="*/ f608 1 f222"/>
                  <a:gd name="f828" fmla="*/ f609 1 f223"/>
                  <a:gd name="f829" fmla="*/ f610 1 f222"/>
                  <a:gd name="f830" fmla="*/ f611 1 f222"/>
                  <a:gd name="f831" fmla="*/ f612 1 f223"/>
                  <a:gd name="f832" fmla="*/ f613 1 f223"/>
                  <a:gd name="f833" fmla="*/ f614 1 f222"/>
                  <a:gd name="f834" fmla="*/ f615 1 f223"/>
                  <a:gd name="f835" fmla="*/ f616 1 f222"/>
                  <a:gd name="f836" fmla="*/ f617 1 f223"/>
                  <a:gd name="f837" fmla="*/ f618 1 f222"/>
                  <a:gd name="f838" fmla="*/ f619 1 f223"/>
                  <a:gd name="f839" fmla="*/ f620 1 f222"/>
                  <a:gd name="f840" fmla="*/ f621 1 f223"/>
                  <a:gd name="f841" fmla="*/ f622 1 f222"/>
                  <a:gd name="f842" fmla="*/ f623 1 f223"/>
                  <a:gd name="f843" fmla="*/ f624 1 f223"/>
                  <a:gd name="f844" fmla="*/ f625 1 f222"/>
                  <a:gd name="f845" fmla="*/ f626 1 f223"/>
                  <a:gd name="f846" fmla="*/ f627 1 f223"/>
                  <a:gd name="f847" fmla="*/ f628 1 f222"/>
                  <a:gd name="f848" fmla="*/ f629 1 f223"/>
                  <a:gd name="f849" fmla="*/ f630 1 f222"/>
                  <a:gd name="f850" fmla="*/ f631 1 f223"/>
                  <a:gd name="f851" fmla="*/ f632 1 f222"/>
                  <a:gd name="f852" fmla="*/ f633 1 f223"/>
                  <a:gd name="f853" fmla="*/ f634 1 f223"/>
                  <a:gd name="f854" fmla="*/ f635 1 f223"/>
                  <a:gd name="f855" fmla="*/ f636 1 f222"/>
                  <a:gd name="f856" fmla="*/ f637 1 f223"/>
                  <a:gd name="f857" fmla="*/ f638 1 f222"/>
                  <a:gd name="f858" fmla="*/ f639 1 f222"/>
                  <a:gd name="f859" fmla="*/ f640 1 f223"/>
                  <a:gd name="f860" fmla="*/ f641 1 f222"/>
                  <a:gd name="f861" fmla="*/ f642 1 f223"/>
                  <a:gd name="f862" fmla="*/ f643 1 f222"/>
                  <a:gd name="f863" fmla="*/ f644 1 f223"/>
                  <a:gd name="f864" fmla="*/ f645 1 f222"/>
                  <a:gd name="f865" fmla="*/ f646 1 f223"/>
                  <a:gd name="f866" fmla="*/ f647 1 f222"/>
                  <a:gd name="f867" fmla="*/ f648 1 f223"/>
                  <a:gd name="f868" fmla="*/ f649 1 f222"/>
                  <a:gd name="f869" fmla="*/ f650 1 f222"/>
                  <a:gd name="f870" fmla="*/ f651 1 f223"/>
                  <a:gd name="f871" fmla="*/ f652 1 f222"/>
                  <a:gd name="f872" fmla="*/ f653 f217 1"/>
                  <a:gd name="f873" fmla="*/ f654 f217 1"/>
                  <a:gd name="f874" fmla="*/ f656 f218 1"/>
                  <a:gd name="f875" fmla="*/ f655 f218 1"/>
                  <a:gd name="f876" fmla="*/ f658 f217 1"/>
                  <a:gd name="f877" fmla="*/ f659 f218 1"/>
                  <a:gd name="f878" fmla="*/ f660 f217 1"/>
                  <a:gd name="f879" fmla="*/ f661 f218 1"/>
                  <a:gd name="f880" fmla="*/ f662 f217 1"/>
                  <a:gd name="f881" fmla="*/ f663 f218 1"/>
                  <a:gd name="f882" fmla="*/ f664 f217 1"/>
                  <a:gd name="f883" fmla="*/ f665 f218 1"/>
                  <a:gd name="f884" fmla="*/ f666 f217 1"/>
                  <a:gd name="f885" fmla="*/ f667 f218 1"/>
                  <a:gd name="f886" fmla="*/ f668 f217 1"/>
                  <a:gd name="f887" fmla="*/ f669 f218 1"/>
                  <a:gd name="f888" fmla="*/ f670 f218 1"/>
                  <a:gd name="f889" fmla="*/ f671 f217 1"/>
                  <a:gd name="f890" fmla="*/ f672 f218 1"/>
                  <a:gd name="f891" fmla="*/ f673 f217 1"/>
                  <a:gd name="f892" fmla="*/ f674 f218 1"/>
                  <a:gd name="f893" fmla="*/ f675 f217 1"/>
                  <a:gd name="f894" fmla="*/ f676 f218 1"/>
                  <a:gd name="f895" fmla="*/ f677 f218 1"/>
                  <a:gd name="f896" fmla="*/ f678 f217 1"/>
                  <a:gd name="f897" fmla="*/ f679 f218 1"/>
                  <a:gd name="f898" fmla="*/ f680 f217 1"/>
                  <a:gd name="f899" fmla="*/ f681 f218 1"/>
                  <a:gd name="f900" fmla="*/ f682 f217 1"/>
                  <a:gd name="f901" fmla="*/ f683 f218 1"/>
                  <a:gd name="f902" fmla="*/ f684 f217 1"/>
                  <a:gd name="f903" fmla="*/ f685 f218 1"/>
                  <a:gd name="f904" fmla="*/ f686 f217 1"/>
                  <a:gd name="f905" fmla="*/ f687 f218 1"/>
                  <a:gd name="f906" fmla="*/ f688 f217 1"/>
                  <a:gd name="f907" fmla="*/ f689 f218 1"/>
                  <a:gd name="f908" fmla="*/ f690 f217 1"/>
                  <a:gd name="f909" fmla="*/ f691 f218 1"/>
                  <a:gd name="f910" fmla="*/ f692 f217 1"/>
                  <a:gd name="f911" fmla="*/ f693 f218 1"/>
                  <a:gd name="f912" fmla="*/ f694 f217 1"/>
                  <a:gd name="f913" fmla="*/ f695 f218 1"/>
                  <a:gd name="f914" fmla="*/ f696 f217 1"/>
                  <a:gd name="f915" fmla="*/ f697 f218 1"/>
                  <a:gd name="f916" fmla="*/ f698 f217 1"/>
                  <a:gd name="f917" fmla="*/ f699 f218 1"/>
                  <a:gd name="f918" fmla="*/ f700 f217 1"/>
                  <a:gd name="f919" fmla="*/ f701 f217 1"/>
                  <a:gd name="f920" fmla="*/ f702 f218 1"/>
                  <a:gd name="f921" fmla="*/ f703 f217 1"/>
                  <a:gd name="f922" fmla="*/ f704 f218 1"/>
                  <a:gd name="f923" fmla="*/ f705 f217 1"/>
                  <a:gd name="f924" fmla="*/ f706 f218 1"/>
                  <a:gd name="f925" fmla="*/ f707 f217 1"/>
                  <a:gd name="f926" fmla="*/ f708 f218 1"/>
                  <a:gd name="f927" fmla="*/ f709 f217 1"/>
                  <a:gd name="f928" fmla="*/ f710 f218 1"/>
                  <a:gd name="f929" fmla="*/ f711 f217 1"/>
                  <a:gd name="f930" fmla="*/ f712 f218 1"/>
                  <a:gd name="f931" fmla="*/ f713 f217 1"/>
                  <a:gd name="f932" fmla="*/ f714 f217 1"/>
                  <a:gd name="f933" fmla="*/ f715 f218 1"/>
                  <a:gd name="f934" fmla="*/ f716 f217 1"/>
                  <a:gd name="f935" fmla="*/ f717 f218 1"/>
                  <a:gd name="f936" fmla="*/ f718 f217 1"/>
                  <a:gd name="f937" fmla="*/ f719 f217 1"/>
                  <a:gd name="f938" fmla="*/ f720 f218 1"/>
                  <a:gd name="f939" fmla="*/ f721 f217 1"/>
                  <a:gd name="f940" fmla="*/ f722 f218 1"/>
                  <a:gd name="f941" fmla="*/ f723 f217 1"/>
                  <a:gd name="f942" fmla="*/ f724 f218 1"/>
                  <a:gd name="f943" fmla="*/ f725 f217 1"/>
                  <a:gd name="f944" fmla="*/ f726 f218 1"/>
                  <a:gd name="f945" fmla="*/ f727 f217 1"/>
                  <a:gd name="f946" fmla="*/ f728 f218 1"/>
                  <a:gd name="f947" fmla="*/ f729 f217 1"/>
                  <a:gd name="f948" fmla="*/ f730 f218 1"/>
                  <a:gd name="f949" fmla="*/ f731 f217 1"/>
                  <a:gd name="f950" fmla="*/ f732 f217 1"/>
                  <a:gd name="f951" fmla="*/ f733 f218 1"/>
                  <a:gd name="f952" fmla="*/ f734 f217 1"/>
                  <a:gd name="f953" fmla="*/ f735 f217 1"/>
                  <a:gd name="f954" fmla="*/ f736 f217 1"/>
                  <a:gd name="f955" fmla="*/ f737 f217 1"/>
                  <a:gd name="f956" fmla="*/ f738 f218 1"/>
                  <a:gd name="f957" fmla="*/ f739 f217 1"/>
                  <a:gd name="f958" fmla="*/ f740 f217 1"/>
                  <a:gd name="f959" fmla="*/ f741 f218 1"/>
                  <a:gd name="f960" fmla="*/ f742 f217 1"/>
                  <a:gd name="f961" fmla="*/ f743 f218 1"/>
                  <a:gd name="f962" fmla="*/ f744 f218 1"/>
                  <a:gd name="f963" fmla="*/ f745 f217 1"/>
                  <a:gd name="f964" fmla="*/ f746 f217 1"/>
                  <a:gd name="f965" fmla="*/ f747 f218 1"/>
                  <a:gd name="f966" fmla="*/ f748 f217 1"/>
                  <a:gd name="f967" fmla="*/ f749 f218 1"/>
                  <a:gd name="f968" fmla="*/ f750 f217 1"/>
                  <a:gd name="f969" fmla="*/ f751 f218 1"/>
                  <a:gd name="f970" fmla="*/ f752 f217 1"/>
                  <a:gd name="f971" fmla="*/ f753 f218 1"/>
                  <a:gd name="f972" fmla="*/ f754 f217 1"/>
                  <a:gd name="f973" fmla="*/ f755 f218 1"/>
                  <a:gd name="f974" fmla="*/ f756 f217 1"/>
                  <a:gd name="f975" fmla="*/ f757 f218 1"/>
                  <a:gd name="f976" fmla="*/ f758 f217 1"/>
                  <a:gd name="f977" fmla="*/ f759 f218 1"/>
                  <a:gd name="f978" fmla="*/ f760 f218 1"/>
                  <a:gd name="f979" fmla="*/ f761 f217 1"/>
                  <a:gd name="f980" fmla="*/ f762 f218 1"/>
                  <a:gd name="f981" fmla="*/ f763 f217 1"/>
                  <a:gd name="f982" fmla="*/ f764 f218 1"/>
                  <a:gd name="f983" fmla="*/ f765 f217 1"/>
                  <a:gd name="f984" fmla="*/ f766 f218 1"/>
                  <a:gd name="f985" fmla="*/ f767 f217 1"/>
                  <a:gd name="f986" fmla="*/ f768 f218 1"/>
                  <a:gd name="f987" fmla="*/ f769 f218 1"/>
                  <a:gd name="f988" fmla="*/ f770 f218 1"/>
                  <a:gd name="f989" fmla="*/ f771 f217 1"/>
                  <a:gd name="f990" fmla="*/ f772 f218 1"/>
                  <a:gd name="f991" fmla="*/ f773 f217 1"/>
                  <a:gd name="f992" fmla="*/ f774 f218 1"/>
                  <a:gd name="f993" fmla="*/ f775 f217 1"/>
                  <a:gd name="f994" fmla="*/ f776 f218 1"/>
                  <a:gd name="f995" fmla="*/ f777 f217 1"/>
                  <a:gd name="f996" fmla="*/ f778 f218 1"/>
                  <a:gd name="f997" fmla="*/ f779 f217 1"/>
                  <a:gd name="f998" fmla="*/ f780 f218 1"/>
                  <a:gd name="f999" fmla="*/ f781 f217 1"/>
                  <a:gd name="f1000" fmla="*/ f782 f218 1"/>
                  <a:gd name="f1001" fmla="*/ f783 f217 1"/>
                  <a:gd name="f1002" fmla="*/ f784 f218 1"/>
                  <a:gd name="f1003" fmla="*/ f785 f217 1"/>
                  <a:gd name="f1004" fmla="*/ f786 f218 1"/>
                  <a:gd name="f1005" fmla="*/ f787 f217 1"/>
                  <a:gd name="f1006" fmla="*/ f788 f218 1"/>
                  <a:gd name="f1007" fmla="*/ f789 f217 1"/>
                  <a:gd name="f1008" fmla="*/ f790 f218 1"/>
                  <a:gd name="f1009" fmla="*/ f791 f217 1"/>
                  <a:gd name="f1010" fmla="*/ f792 f218 1"/>
                  <a:gd name="f1011" fmla="*/ f793 f217 1"/>
                  <a:gd name="f1012" fmla="*/ f794 f218 1"/>
                  <a:gd name="f1013" fmla="*/ f795 f217 1"/>
                  <a:gd name="f1014" fmla="*/ f796 f218 1"/>
                  <a:gd name="f1015" fmla="*/ f797 f217 1"/>
                  <a:gd name="f1016" fmla="*/ f798 f218 1"/>
                  <a:gd name="f1017" fmla="*/ f799 f217 1"/>
                  <a:gd name="f1018" fmla="*/ f800 f218 1"/>
                  <a:gd name="f1019" fmla="*/ f801 f218 1"/>
                  <a:gd name="f1020" fmla="*/ f802 f217 1"/>
                  <a:gd name="f1021" fmla="*/ f803 f218 1"/>
                  <a:gd name="f1022" fmla="*/ f804 f217 1"/>
                  <a:gd name="f1023" fmla="*/ f805 f218 1"/>
                  <a:gd name="f1024" fmla="*/ f806 f217 1"/>
                  <a:gd name="f1025" fmla="*/ f807 f218 1"/>
                  <a:gd name="f1026" fmla="*/ f808 f217 1"/>
                  <a:gd name="f1027" fmla="*/ f809 f217 1"/>
                  <a:gd name="f1028" fmla="*/ f810 f217 1"/>
                  <a:gd name="f1029" fmla="*/ f811 f218 1"/>
                  <a:gd name="f1030" fmla="*/ f812 f217 1"/>
                  <a:gd name="f1031" fmla="*/ f813 f218 1"/>
                  <a:gd name="f1032" fmla="*/ f814 f217 1"/>
                  <a:gd name="f1033" fmla="*/ f815 f217 1"/>
                  <a:gd name="f1034" fmla="*/ f816 f217 1"/>
                  <a:gd name="f1035" fmla="*/ f817 f218 1"/>
                  <a:gd name="f1036" fmla="*/ f818 f217 1"/>
                  <a:gd name="f1037" fmla="*/ f819 f218 1"/>
                  <a:gd name="f1038" fmla="*/ f820 f218 1"/>
                  <a:gd name="f1039" fmla="*/ f821 f217 1"/>
                  <a:gd name="f1040" fmla="*/ f822 f218 1"/>
                  <a:gd name="f1041" fmla="*/ f823 f217 1"/>
                  <a:gd name="f1042" fmla="*/ f824 f218 1"/>
                  <a:gd name="f1043" fmla="*/ f825 f217 1"/>
                  <a:gd name="f1044" fmla="*/ f826 f218 1"/>
                  <a:gd name="f1045" fmla="*/ f827 f217 1"/>
                  <a:gd name="f1046" fmla="*/ f828 f218 1"/>
                  <a:gd name="f1047" fmla="*/ f829 f217 1"/>
                  <a:gd name="f1048" fmla="*/ f830 f217 1"/>
                  <a:gd name="f1049" fmla="*/ f831 f218 1"/>
                  <a:gd name="f1050" fmla="*/ f832 f218 1"/>
                  <a:gd name="f1051" fmla="*/ f833 f217 1"/>
                  <a:gd name="f1052" fmla="*/ f834 f218 1"/>
                  <a:gd name="f1053" fmla="*/ f835 f217 1"/>
                  <a:gd name="f1054" fmla="*/ f836 f218 1"/>
                  <a:gd name="f1055" fmla="*/ f837 f217 1"/>
                  <a:gd name="f1056" fmla="*/ f838 f218 1"/>
                  <a:gd name="f1057" fmla="*/ f839 f217 1"/>
                  <a:gd name="f1058" fmla="*/ f840 f218 1"/>
                  <a:gd name="f1059" fmla="*/ f841 f217 1"/>
                  <a:gd name="f1060" fmla="*/ f842 f218 1"/>
                  <a:gd name="f1061" fmla="*/ f843 f218 1"/>
                  <a:gd name="f1062" fmla="*/ f844 f217 1"/>
                  <a:gd name="f1063" fmla="*/ f845 f218 1"/>
                  <a:gd name="f1064" fmla="*/ f846 f218 1"/>
                  <a:gd name="f1065" fmla="*/ f847 f217 1"/>
                  <a:gd name="f1066" fmla="*/ f848 f218 1"/>
                  <a:gd name="f1067" fmla="*/ f849 f217 1"/>
                  <a:gd name="f1068" fmla="*/ f850 f218 1"/>
                  <a:gd name="f1069" fmla="*/ f851 f217 1"/>
                  <a:gd name="f1070" fmla="*/ f852 f218 1"/>
                  <a:gd name="f1071" fmla="*/ f853 f218 1"/>
                  <a:gd name="f1072" fmla="*/ f854 f218 1"/>
                  <a:gd name="f1073" fmla="*/ f855 f217 1"/>
                  <a:gd name="f1074" fmla="*/ f856 f218 1"/>
                  <a:gd name="f1075" fmla="*/ f857 f217 1"/>
                  <a:gd name="f1076" fmla="*/ f858 f217 1"/>
                  <a:gd name="f1077" fmla="*/ f859 f218 1"/>
                  <a:gd name="f1078" fmla="*/ f860 f217 1"/>
                  <a:gd name="f1079" fmla="*/ f861 f218 1"/>
                  <a:gd name="f1080" fmla="*/ f862 f217 1"/>
                  <a:gd name="f1081" fmla="*/ f863 f218 1"/>
                  <a:gd name="f1082" fmla="*/ f864 f217 1"/>
                  <a:gd name="f1083" fmla="*/ f865 f218 1"/>
                  <a:gd name="f1084" fmla="*/ f866 f217 1"/>
                  <a:gd name="f1085" fmla="*/ f867 f218 1"/>
                  <a:gd name="f1086" fmla="*/ f868 f217 1"/>
                  <a:gd name="f1087" fmla="*/ f869 f217 1"/>
                  <a:gd name="f1088" fmla="*/ f870 f218 1"/>
                  <a:gd name="f1089" fmla="*/ f871 f217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657">
                    <a:pos x="f876" y="f877"/>
                  </a:cxn>
                  <a:cxn ang="f657">
                    <a:pos x="f878" y="f879"/>
                  </a:cxn>
                  <a:cxn ang="f657">
                    <a:pos x="f880" y="f881"/>
                  </a:cxn>
                  <a:cxn ang="f657">
                    <a:pos x="f882" y="f883"/>
                  </a:cxn>
                  <a:cxn ang="f657">
                    <a:pos x="f884" y="f885"/>
                  </a:cxn>
                  <a:cxn ang="f657">
                    <a:pos x="f886" y="f887"/>
                  </a:cxn>
                  <a:cxn ang="f657">
                    <a:pos x="f886" y="f888"/>
                  </a:cxn>
                  <a:cxn ang="f657">
                    <a:pos x="f889" y="f890"/>
                  </a:cxn>
                  <a:cxn ang="f657">
                    <a:pos x="f891" y="f892"/>
                  </a:cxn>
                  <a:cxn ang="f657">
                    <a:pos x="f893" y="f894"/>
                  </a:cxn>
                  <a:cxn ang="f657">
                    <a:pos x="f886" y="f895"/>
                  </a:cxn>
                  <a:cxn ang="f657">
                    <a:pos x="f896" y="f897"/>
                  </a:cxn>
                  <a:cxn ang="f657">
                    <a:pos x="f898" y="f899"/>
                  </a:cxn>
                  <a:cxn ang="f657">
                    <a:pos x="f900" y="f901"/>
                  </a:cxn>
                  <a:cxn ang="f657">
                    <a:pos x="f902" y="f903"/>
                  </a:cxn>
                  <a:cxn ang="f657">
                    <a:pos x="f904" y="f905"/>
                  </a:cxn>
                  <a:cxn ang="f657">
                    <a:pos x="f906" y="f907"/>
                  </a:cxn>
                  <a:cxn ang="f657">
                    <a:pos x="f908" y="f909"/>
                  </a:cxn>
                  <a:cxn ang="f657">
                    <a:pos x="f910" y="f911"/>
                  </a:cxn>
                  <a:cxn ang="f657">
                    <a:pos x="f912" y="f913"/>
                  </a:cxn>
                  <a:cxn ang="f657">
                    <a:pos x="f914" y="f915"/>
                  </a:cxn>
                  <a:cxn ang="f657">
                    <a:pos x="f916" y="f917"/>
                  </a:cxn>
                  <a:cxn ang="f657">
                    <a:pos x="f918" y="f909"/>
                  </a:cxn>
                  <a:cxn ang="f657">
                    <a:pos x="f919" y="f920"/>
                  </a:cxn>
                  <a:cxn ang="f657">
                    <a:pos x="f921" y="f922"/>
                  </a:cxn>
                  <a:cxn ang="f657">
                    <a:pos x="f923" y="f924"/>
                  </a:cxn>
                  <a:cxn ang="f657">
                    <a:pos x="f925" y="f926"/>
                  </a:cxn>
                  <a:cxn ang="f657">
                    <a:pos x="f927" y="f928"/>
                  </a:cxn>
                  <a:cxn ang="f657">
                    <a:pos x="f929" y="f930"/>
                  </a:cxn>
                  <a:cxn ang="f657">
                    <a:pos x="f931" y="f930"/>
                  </a:cxn>
                  <a:cxn ang="f657">
                    <a:pos x="f932" y="f933"/>
                  </a:cxn>
                  <a:cxn ang="f657">
                    <a:pos x="f934" y="f935"/>
                  </a:cxn>
                  <a:cxn ang="f657">
                    <a:pos x="f936" y="f928"/>
                  </a:cxn>
                  <a:cxn ang="f657">
                    <a:pos x="f937" y="f938"/>
                  </a:cxn>
                  <a:cxn ang="f657">
                    <a:pos x="f939" y="f940"/>
                  </a:cxn>
                  <a:cxn ang="f657">
                    <a:pos x="f941" y="f942"/>
                  </a:cxn>
                  <a:cxn ang="f657">
                    <a:pos x="f943" y="f944"/>
                  </a:cxn>
                  <a:cxn ang="f657">
                    <a:pos x="f943" y="f944"/>
                  </a:cxn>
                  <a:cxn ang="f657">
                    <a:pos x="f945" y="f946"/>
                  </a:cxn>
                  <a:cxn ang="f657">
                    <a:pos x="f947" y="f948"/>
                  </a:cxn>
                  <a:cxn ang="f657">
                    <a:pos x="f949" y="f948"/>
                  </a:cxn>
                  <a:cxn ang="f657">
                    <a:pos x="f950" y="f951"/>
                  </a:cxn>
                  <a:cxn ang="f657">
                    <a:pos x="f952" y="f924"/>
                  </a:cxn>
                  <a:cxn ang="f657">
                    <a:pos x="f953" y="f924"/>
                  </a:cxn>
                  <a:cxn ang="f657">
                    <a:pos x="f954" y="f922"/>
                  </a:cxn>
                  <a:cxn ang="f657">
                    <a:pos x="f955" y="f956"/>
                  </a:cxn>
                  <a:cxn ang="f657">
                    <a:pos x="f957" y="f915"/>
                  </a:cxn>
                  <a:cxn ang="f657">
                    <a:pos x="f958" y="f959"/>
                  </a:cxn>
                  <a:cxn ang="f657">
                    <a:pos x="f960" y="f961"/>
                  </a:cxn>
                  <a:cxn ang="f657">
                    <a:pos x="f960" y="f962"/>
                  </a:cxn>
                  <a:cxn ang="f657">
                    <a:pos x="f963" y="f962"/>
                  </a:cxn>
                  <a:cxn ang="f657">
                    <a:pos x="f964" y="f965"/>
                  </a:cxn>
                  <a:cxn ang="f657">
                    <a:pos x="f966" y="f967"/>
                  </a:cxn>
                  <a:cxn ang="f657">
                    <a:pos x="f968" y="f969"/>
                  </a:cxn>
                  <a:cxn ang="f657">
                    <a:pos x="f968" y="f969"/>
                  </a:cxn>
                  <a:cxn ang="f657">
                    <a:pos x="f970" y="f971"/>
                  </a:cxn>
                  <a:cxn ang="f657">
                    <a:pos x="f970" y="f971"/>
                  </a:cxn>
                  <a:cxn ang="f657">
                    <a:pos x="f972" y="f973"/>
                  </a:cxn>
                  <a:cxn ang="f657">
                    <a:pos x="f974" y="f975"/>
                  </a:cxn>
                  <a:cxn ang="f657">
                    <a:pos x="f976" y="f977"/>
                  </a:cxn>
                  <a:cxn ang="f657">
                    <a:pos x="f974" y="f978"/>
                  </a:cxn>
                  <a:cxn ang="f657">
                    <a:pos x="f979" y="f980"/>
                  </a:cxn>
                  <a:cxn ang="f657">
                    <a:pos x="f981" y="f982"/>
                  </a:cxn>
                  <a:cxn ang="f657">
                    <a:pos x="f983" y="f984"/>
                  </a:cxn>
                  <a:cxn ang="f657">
                    <a:pos x="f985" y="f986"/>
                  </a:cxn>
                  <a:cxn ang="f657">
                    <a:pos x="f981" y="f987"/>
                  </a:cxn>
                  <a:cxn ang="f657">
                    <a:pos x="f981" y="f988"/>
                  </a:cxn>
                  <a:cxn ang="f657">
                    <a:pos x="f989" y="f990"/>
                  </a:cxn>
                  <a:cxn ang="f657">
                    <a:pos x="f989" y="f990"/>
                  </a:cxn>
                  <a:cxn ang="f657">
                    <a:pos x="f991" y="f992"/>
                  </a:cxn>
                  <a:cxn ang="f657">
                    <a:pos x="f993" y="f994"/>
                  </a:cxn>
                  <a:cxn ang="f657">
                    <a:pos x="f995" y="f996"/>
                  </a:cxn>
                  <a:cxn ang="f657">
                    <a:pos x="f997" y="f998"/>
                  </a:cxn>
                  <a:cxn ang="f657">
                    <a:pos x="f999" y="f1000"/>
                  </a:cxn>
                  <a:cxn ang="f657">
                    <a:pos x="f1001" y="f1002"/>
                  </a:cxn>
                  <a:cxn ang="f657">
                    <a:pos x="f1003" y="f1004"/>
                  </a:cxn>
                  <a:cxn ang="f657">
                    <a:pos x="f1005" y="f1006"/>
                  </a:cxn>
                  <a:cxn ang="f657">
                    <a:pos x="f1007" y="f1008"/>
                  </a:cxn>
                  <a:cxn ang="f657">
                    <a:pos x="f1009" y="f1010"/>
                  </a:cxn>
                  <a:cxn ang="f657">
                    <a:pos x="f1009" y="f1010"/>
                  </a:cxn>
                  <a:cxn ang="f657">
                    <a:pos x="f1011" y="f1012"/>
                  </a:cxn>
                  <a:cxn ang="f657">
                    <a:pos x="f1007" y="f1012"/>
                  </a:cxn>
                  <a:cxn ang="f657">
                    <a:pos x="f1013" y="f1014"/>
                  </a:cxn>
                  <a:cxn ang="f657">
                    <a:pos x="f1015" y="f1016"/>
                  </a:cxn>
                  <a:cxn ang="f657">
                    <a:pos x="f1017" y="f1018"/>
                  </a:cxn>
                  <a:cxn ang="f657">
                    <a:pos x="f1017" y="f1019"/>
                  </a:cxn>
                  <a:cxn ang="f657">
                    <a:pos x="f1020" y="f1021"/>
                  </a:cxn>
                  <a:cxn ang="f657">
                    <a:pos x="f1022" y="f1023"/>
                  </a:cxn>
                  <a:cxn ang="f657">
                    <a:pos x="f1024" y="f1025"/>
                  </a:cxn>
                  <a:cxn ang="f657">
                    <a:pos x="f1026" y="f1019"/>
                  </a:cxn>
                  <a:cxn ang="f657">
                    <a:pos x="f1027" y="f1012"/>
                  </a:cxn>
                  <a:cxn ang="f657">
                    <a:pos x="f1028" y="f1029"/>
                  </a:cxn>
                  <a:cxn ang="f657">
                    <a:pos x="f1030" y="f1019"/>
                  </a:cxn>
                  <a:cxn ang="f657">
                    <a:pos x="f1026" y="f1031"/>
                  </a:cxn>
                  <a:cxn ang="f657">
                    <a:pos x="f1032" y="f1025"/>
                  </a:cxn>
                  <a:cxn ang="f657">
                    <a:pos x="f1033" y="f1025"/>
                  </a:cxn>
                  <a:cxn ang="f657">
                    <a:pos x="f1034" y="f1035"/>
                  </a:cxn>
                  <a:cxn ang="f657">
                    <a:pos x="f1034" y="f1035"/>
                  </a:cxn>
                  <a:cxn ang="f657">
                    <a:pos x="f1036" y="f1037"/>
                  </a:cxn>
                  <a:cxn ang="f657">
                    <a:pos x="f1034" y="f1038"/>
                  </a:cxn>
                  <a:cxn ang="f657">
                    <a:pos x="f1039" y="f1040"/>
                  </a:cxn>
                  <a:cxn ang="f657">
                    <a:pos x="f1041" y="f1042"/>
                  </a:cxn>
                  <a:cxn ang="f657">
                    <a:pos x="f1043" y="f1044"/>
                  </a:cxn>
                  <a:cxn ang="f657">
                    <a:pos x="f1043" y="f1044"/>
                  </a:cxn>
                  <a:cxn ang="f657">
                    <a:pos x="f1045" y="f1046"/>
                  </a:cxn>
                  <a:cxn ang="f657">
                    <a:pos x="f1047" y="f1046"/>
                  </a:cxn>
                  <a:cxn ang="f657">
                    <a:pos x="f1048" y="f1049"/>
                  </a:cxn>
                  <a:cxn ang="f657">
                    <a:pos x="f954" y="f1050"/>
                  </a:cxn>
                  <a:cxn ang="f657">
                    <a:pos x="f1051" y="f1052"/>
                  </a:cxn>
                  <a:cxn ang="f657">
                    <a:pos x="f1053" y="f1054"/>
                  </a:cxn>
                  <a:cxn ang="f657">
                    <a:pos x="f1055" y="f1056"/>
                  </a:cxn>
                  <a:cxn ang="f657">
                    <a:pos x="f1057" y="f1058"/>
                  </a:cxn>
                  <a:cxn ang="f657">
                    <a:pos x="f1059" y="f1060"/>
                  </a:cxn>
                  <a:cxn ang="f657">
                    <a:pos x="f953" y="f1061"/>
                  </a:cxn>
                  <a:cxn ang="f657">
                    <a:pos x="f1062" y="f1063"/>
                  </a:cxn>
                  <a:cxn ang="f657">
                    <a:pos x="f1062" y="f1064"/>
                  </a:cxn>
                  <a:cxn ang="f657">
                    <a:pos x="f1065" y="f1066"/>
                  </a:cxn>
                  <a:cxn ang="f657">
                    <a:pos x="f1067" y="f1068"/>
                  </a:cxn>
                  <a:cxn ang="f657">
                    <a:pos x="f1069" y="f1070"/>
                  </a:cxn>
                  <a:cxn ang="f657">
                    <a:pos x="f925" y="f1071"/>
                  </a:cxn>
                  <a:cxn ang="f657">
                    <a:pos x="f919" y="f1072"/>
                  </a:cxn>
                  <a:cxn ang="f657">
                    <a:pos x="f1073" y="f1074"/>
                  </a:cxn>
                  <a:cxn ang="f657">
                    <a:pos x="f1075" y="f1060"/>
                  </a:cxn>
                  <a:cxn ang="f657">
                    <a:pos x="f918" y="f1056"/>
                  </a:cxn>
                  <a:cxn ang="f657">
                    <a:pos x="f1076" y="f1077"/>
                  </a:cxn>
                  <a:cxn ang="f657">
                    <a:pos x="f1078" y="f1079"/>
                  </a:cxn>
                  <a:cxn ang="f657">
                    <a:pos x="f1080" y="f1081"/>
                  </a:cxn>
                  <a:cxn ang="f657">
                    <a:pos x="f1082" y="f1083"/>
                  </a:cxn>
                  <a:cxn ang="f657">
                    <a:pos x="f1084" y="f1085"/>
                  </a:cxn>
                  <a:cxn ang="f657">
                    <a:pos x="f1086" y="f1046"/>
                  </a:cxn>
                  <a:cxn ang="f657">
                    <a:pos x="f1087" y="f1088"/>
                  </a:cxn>
                  <a:cxn ang="f657">
                    <a:pos x="f1089" y="f1014"/>
                  </a:cxn>
                  <a:cxn ang="f657">
                    <a:pos x="f876" y="f877"/>
                  </a:cxn>
                </a:cxnLst>
                <a:rect l="f872" t="f875" r="f873" b="f874"/>
                <a:pathLst>
                  <a:path w="1312069" h="1438275">
                    <a:moveTo>
                      <a:pt x="f8" y="f9"/>
                    </a:moveTo>
                    <a:lnTo>
                      <a:pt x="f10" y="f11"/>
                    </a:lnTo>
                    <a:lnTo>
                      <a:pt x="f5" y="f12"/>
                    </a:lnTo>
                    <a:lnTo>
                      <a:pt x="f13" y="f14"/>
                    </a:lnTo>
                    <a:lnTo>
                      <a:pt x="f15" y="f16"/>
                    </a:lnTo>
                    <a:lnTo>
                      <a:pt x="f17" y="f18"/>
                    </a:lnTo>
                    <a:lnTo>
                      <a:pt x="f17" y="f19"/>
                    </a:lnTo>
                    <a:lnTo>
                      <a:pt x="f20" y="f21"/>
                    </a:lnTo>
                    <a:lnTo>
                      <a:pt x="f22" y="f23"/>
                    </a:lnTo>
                    <a:lnTo>
                      <a:pt x="f24" y="f25"/>
                    </a:lnTo>
                    <a:lnTo>
                      <a:pt x="f17" y="f26"/>
                    </a:lnTo>
                    <a:lnTo>
                      <a:pt x="f27" y="f28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34" y="f39"/>
                    </a:lnTo>
                    <a:lnTo>
                      <a:pt x="f40" y="f41"/>
                    </a:lnTo>
                    <a:lnTo>
                      <a:pt x="f42" y="f43"/>
                    </a:lnTo>
                    <a:lnTo>
                      <a:pt x="f44" y="f45"/>
                    </a:lnTo>
                    <a:lnTo>
                      <a:pt x="f46" y="f47"/>
                    </a:lnTo>
                    <a:lnTo>
                      <a:pt x="f48" y="f39"/>
                    </a:lnTo>
                    <a:lnTo>
                      <a:pt x="f49" y="f50"/>
                    </a:lnTo>
                    <a:lnTo>
                      <a:pt x="f51" y="f52"/>
                    </a:lnTo>
                    <a:lnTo>
                      <a:pt x="f53" y="f54"/>
                    </a:lnTo>
                    <a:lnTo>
                      <a:pt x="f55" y="f56"/>
                    </a:lnTo>
                    <a:cubicBezTo>
                      <a:pt x="f57" y="f58"/>
                      <a:pt x="f59" y="f60"/>
                      <a:pt x="f61" y="f62"/>
                    </a:cubicBezTo>
                    <a:lnTo>
                      <a:pt x="f63" y="f64"/>
                    </a:lnTo>
                    <a:lnTo>
                      <a:pt x="f65" y="f64"/>
                    </a:lnTo>
                    <a:lnTo>
                      <a:pt x="f66" y="f5"/>
                    </a:lnTo>
                    <a:lnTo>
                      <a:pt x="f67" y="f68"/>
                    </a:lnTo>
                    <a:lnTo>
                      <a:pt x="f69" y="f62"/>
                    </a:lnTo>
                    <a:lnTo>
                      <a:pt x="f70" y="f71"/>
                    </a:lnTo>
                    <a:lnTo>
                      <a:pt x="f72" y="f73"/>
                    </a:lnTo>
                    <a:lnTo>
                      <a:pt x="f74" y="f15"/>
                    </a:lnTo>
                    <a:lnTo>
                      <a:pt x="f75" y="f76"/>
                    </a:lnTo>
                    <a:lnTo>
                      <a:pt x="f75" y="f76"/>
                    </a:lnTo>
                    <a:lnTo>
                      <a:pt x="f77" y="f78"/>
                    </a:lnTo>
                    <a:lnTo>
                      <a:pt x="f79" y="f80"/>
                    </a:lnTo>
                    <a:lnTo>
                      <a:pt x="f81" y="f80"/>
                    </a:lnTo>
                    <a:lnTo>
                      <a:pt x="f82" y="f83"/>
                    </a:lnTo>
                    <a:lnTo>
                      <a:pt x="f84" y="f54"/>
                    </a:lnTo>
                    <a:lnTo>
                      <a:pt x="f85" y="f54"/>
                    </a:lnTo>
                    <a:lnTo>
                      <a:pt x="f86" y="f52"/>
                    </a:lnTo>
                    <a:lnTo>
                      <a:pt x="f87" y="f88"/>
                    </a:lnTo>
                    <a:lnTo>
                      <a:pt x="f89" y="f45"/>
                    </a:lnTo>
                    <a:lnTo>
                      <a:pt x="f90" y="f91"/>
                    </a:lnTo>
                    <a:lnTo>
                      <a:pt x="f92" y="f93"/>
                    </a:lnTo>
                    <a:lnTo>
                      <a:pt x="f92" y="f94"/>
                    </a:lnTo>
                    <a:lnTo>
                      <a:pt x="f95" y="f94"/>
                    </a:lnTo>
                    <a:lnTo>
                      <a:pt x="f96" y="f97"/>
                    </a:lnTo>
                    <a:lnTo>
                      <a:pt x="f98" y="f99"/>
                    </a:lnTo>
                    <a:lnTo>
                      <a:pt x="f100" y="f101"/>
                    </a:lnTo>
                    <a:lnTo>
                      <a:pt x="f100" y="f101"/>
                    </a:lnTo>
                    <a:lnTo>
                      <a:pt x="f102" y="f103"/>
                    </a:lnTo>
                    <a:lnTo>
                      <a:pt x="f102" y="f103"/>
                    </a:lnTo>
                    <a:lnTo>
                      <a:pt x="f104" y="f105"/>
                    </a:lnTo>
                    <a:lnTo>
                      <a:pt x="f106" y="f107"/>
                    </a:lnTo>
                    <a:lnTo>
                      <a:pt x="f108" y="f109"/>
                    </a:lnTo>
                    <a:lnTo>
                      <a:pt x="f106" y="f110"/>
                    </a:lnTo>
                    <a:lnTo>
                      <a:pt x="f111" y="f112"/>
                    </a:lnTo>
                    <a:lnTo>
                      <a:pt x="f113" y="f114"/>
                    </a:lnTo>
                    <a:lnTo>
                      <a:pt x="f115" y="f116"/>
                    </a:lnTo>
                    <a:lnTo>
                      <a:pt x="f117" y="f118"/>
                    </a:lnTo>
                    <a:lnTo>
                      <a:pt x="f113" y="f119"/>
                    </a:lnTo>
                    <a:lnTo>
                      <a:pt x="f113" y="f120"/>
                    </a:lnTo>
                    <a:lnTo>
                      <a:pt x="f121" y="f122"/>
                    </a:lnTo>
                    <a:lnTo>
                      <a:pt x="f121" y="f122"/>
                    </a:lnTo>
                    <a:lnTo>
                      <a:pt x="f123" y="f124"/>
                    </a:lnTo>
                    <a:lnTo>
                      <a:pt x="f125" y="f126"/>
                    </a:lnTo>
                    <a:lnTo>
                      <a:pt x="f127" y="f128"/>
                    </a:lnTo>
                    <a:lnTo>
                      <a:pt x="f129" y="f130"/>
                    </a:lnTo>
                    <a:lnTo>
                      <a:pt x="f131" y="f132"/>
                    </a:lnTo>
                    <a:lnTo>
                      <a:pt x="f133" y="f134"/>
                    </a:lnTo>
                    <a:lnTo>
                      <a:pt x="f135" y="f136"/>
                    </a:lnTo>
                    <a:lnTo>
                      <a:pt x="f137" y="f138"/>
                    </a:lnTo>
                    <a:lnTo>
                      <a:pt x="f139" y="f140"/>
                    </a:lnTo>
                    <a:lnTo>
                      <a:pt x="f6" y="f141"/>
                    </a:lnTo>
                    <a:lnTo>
                      <a:pt x="f6" y="f141"/>
                    </a:lnTo>
                    <a:lnTo>
                      <a:pt x="f142" y="f143"/>
                    </a:lnTo>
                    <a:lnTo>
                      <a:pt x="f139" y="f143"/>
                    </a:lnTo>
                    <a:lnTo>
                      <a:pt x="f144" y="f145"/>
                    </a:lnTo>
                    <a:lnTo>
                      <a:pt x="f146" y="f106"/>
                    </a:lnTo>
                    <a:lnTo>
                      <a:pt x="f147" y="f100"/>
                    </a:lnTo>
                    <a:lnTo>
                      <a:pt x="f147" y="f148"/>
                    </a:lnTo>
                    <a:lnTo>
                      <a:pt x="f149" y="f150"/>
                    </a:lnTo>
                    <a:lnTo>
                      <a:pt x="f151" y="f152"/>
                    </a:lnTo>
                    <a:lnTo>
                      <a:pt x="f153" y="f154"/>
                    </a:lnTo>
                    <a:lnTo>
                      <a:pt x="f155" y="f148"/>
                    </a:lnTo>
                    <a:lnTo>
                      <a:pt x="f156" y="f143"/>
                    </a:lnTo>
                    <a:lnTo>
                      <a:pt x="f157" y="f158"/>
                    </a:lnTo>
                    <a:lnTo>
                      <a:pt x="f159" y="f148"/>
                    </a:lnTo>
                    <a:lnTo>
                      <a:pt x="f155" y="f111"/>
                    </a:lnTo>
                    <a:lnTo>
                      <a:pt x="f160" y="f154"/>
                    </a:lnTo>
                    <a:lnTo>
                      <a:pt x="f161" y="f154"/>
                    </a:lnTo>
                    <a:lnTo>
                      <a:pt x="f162" y="f163"/>
                    </a:lnTo>
                    <a:lnTo>
                      <a:pt x="f162" y="f163"/>
                    </a:lnTo>
                    <a:lnTo>
                      <a:pt x="f164" y="f165"/>
                    </a:lnTo>
                    <a:lnTo>
                      <a:pt x="f162" y="f166"/>
                    </a:lnTo>
                    <a:lnTo>
                      <a:pt x="f167" y="f168"/>
                    </a:lnTo>
                    <a:lnTo>
                      <a:pt x="f169" y="f170"/>
                    </a:lnTo>
                    <a:lnTo>
                      <a:pt x="f171" y="f172"/>
                    </a:lnTo>
                    <a:lnTo>
                      <a:pt x="f171" y="f172"/>
                    </a:lnTo>
                    <a:lnTo>
                      <a:pt x="f173" y="f174"/>
                    </a:lnTo>
                    <a:lnTo>
                      <a:pt x="f175" y="f174"/>
                    </a:lnTo>
                    <a:lnTo>
                      <a:pt x="f176" y="f177"/>
                    </a:lnTo>
                    <a:lnTo>
                      <a:pt x="f86" y="f178"/>
                    </a:lnTo>
                    <a:lnTo>
                      <a:pt x="f179" y="f180"/>
                    </a:lnTo>
                    <a:lnTo>
                      <a:pt x="f181" y="f182"/>
                    </a:lnTo>
                    <a:lnTo>
                      <a:pt x="f183" y="f184"/>
                    </a:lnTo>
                    <a:lnTo>
                      <a:pt x="f185" y="f186"/>
                    </a:lnTo>
                    <a:lnTo>
                      <a:pt x="f187" y="f188"/>
                    </a:lnTo>
                    <a:lnTo>
                      <a:pt x="f85" y="f7"/>
                    </a:lnTo>
                    <a:lnTo>
                      <a:pt x="f189" y="f190"/>
                    </a:lnTo>
                    <a:lnTo>
                      <a:pt x="f189" y="f191"/>
                    </a:lnTo>
                    <a:lnTo>
                      <a:pt x="f192" y="f193"/>
                    </a:lnTo>
                    <a:lnTo>
                      <a:pt x="f194" y="f195"/>
                    </a:lnTo>
                    <a:lnTo>
                      <a:pt x="f196" y="f197"/>
                    </a:lnTo>
                    <a:lnTo>
                      <a:pt x="f55" y="f198"/>
                    </a:lnTo>
                    <a:lnTo>
                      <a:pt x="f49" y="f199"/>
                    </a:lnTo>
                    <a:lnTo>
                      <a:pt x="f200" y="f201"/>
                    </a:lnTo>
                    <a:lnTo>
                      <a:pt x="f202" y="f188"/>
                    </a:lnTo>
                    <a:lnTo>
                      <a:pt x="f48" y="f184"/>
                    </a:lnTo>
                    <a:lnTo>
                      <a:pt x="f203" y="f204"/>
                    </a:lnTo>
                    <a:lnTo>
                      <a:pt x="f205" y="f206"/>
                    </a:lnTo>
                    <a:lnTo>
                      <a:pt x="f207" y="f208"/>
                    </a:lnTo>
                    <a:lnTo>
                      <a:pt x="f209" y="f6"/>
                    </a:lnTo>
                    <a:lnTo>
                      <a:pt x="f210" y="f211"/>
                    </a:lnTo>
                    <a:lnTo>
                      <a:pt x="f212" y="f174"/>
                    </a:lnTo>
                    <a:lnTo>
                      <a:pt x="f213" y="f214"/>
                    </a:lnTo>
                    <a:lnTo>
                      <a:pt x="f215" y="f145"/>
                    </a:lnTo>
                    <a:lnTo>
                      <a:pt x="f8" y="f9"/>
                    </a:lnTo>
                    <a:close/>
                  </a:path>
                </a:pathLst>
              </a:custGeom>
              <a:solidFill>
                <a:srgbClr val="F2F2F2"/>
              </a:solidFill>
              <a:ln w="6345" cap="flat">
                <a:solidFill>
                  <a:srgbClr val="D1D1D1"/>
                </a:solidFill>
                <a:prstDash val="solid"/>
                <a:round/>
              </a:ln>
            </p:spPr>
            <p:txBody>
              <a:bodyPr vert="horz" wrap="square" lIns="0" tIns="0" rIns="0" bIns="0" anchor="ctr" anchorCtr="0" compatLnSpc="1">
                <a:noAutofit/>
              </a:bodyPr>
              <a:lstStyle/>
              <a:p>
                <a:pPr marL="0" marR="0" lvl="0" indent="0" algn="l" defTabSz="91440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sv-SE" sz="1800" b="0" i="0" u="none" strike="noStrike" kern="1200" cap="none" spc="0" baseline="0">
                  <a:solidFill>
                    <a:srgbClr val="000000"/>
                  </a:solidFill>
                  <a:uFillTx/>
                  <a:latin typeface="Arial"/>
                </a:endParaRPr>
              </a:p>
            </p:txBody>
          </p:sp>
        </p:grpSp>
        <p:sp>
          <p:nvSpPr>
            <p:cNvPr id="56" name="Ellips 4">
              <a:extLst>
                <a:ext uri="{FF2B5EF4-FFF2-40B4-BE49-F238E27FC236}">
                  <a16:creationId xmlns:a16="http://schemas.microsoft.com/office/drawing/2014/main" id="{C558B837-1475-1C96-A032-08EDEEF06115}"/>
                </a:ext>
              </a:extLst>
            </p:cNvPr>
            <p:cNvSpPr/>
            <p:nvPr/>
          </p:nvSpPr>
          <p:spPr>
            <a:xfrm>
              <a:off x="10034040" y="4801770"/>
              <a:ext cx="94000" cy="940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5A84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7" name="Ellips 6">
              <a:extLst>
                <a:ext uri="{FF2B5EF4-FFF2-40B4-BE49-F238E27FC236}">
                  <a16:creationId xmlns:a16="http://schemas.microsoft.com/office/drawing/2014/main" id="{9FA1CE08-3110-3368-181F-BF8D9D87E7D9}"/>
                </a:ext>
              </a:extLst>
            </p:cNvPr>
            <p:cNvSpPr/>
            <p:nvPr/>
          </p:nvSpPr>
          <p:spPr>
            <a:xfrm>
              <a:off x="8753734" y="6648666"/>
              <a:ext cx="94000" cy="940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5A84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8" name="Ellips 7">
              <a:extLst>
                <a:ext uri="{FF2B5EF4-FFF2-40B4-BE49-F238E27FC236}">
                  <a16:creationId xmlns:a16="http://schemas.microsoft.com/office/drawing/2014/main" id="{C8719CB3-B118-7B3E-1FEA-AE4E66A45EF8}"/>
                </a:ext>
              </a:extLst>
            </p:cNvPr>
            <p:cNvSpPr/>
            <p:nvPr/>
          </p:nvSpPr>
          <p:spPr>
            <a:xfrm>
              <a:off x="8559094" y="5626979"/>
              <a:ext cx="94000" cy="940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5A84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9" name="Ellips 8">
              <a:extLst>
                <a:ext uri="{FF2B5EF4-FFF2-40B4-BE49-F238E27FC236}">
                  <a16:creationId xmlns:a16="http://schemas.microsoft.com/office/drawing/2014/main" id="{C540C37C-A60D-E72C-F044-3AE4C0BF4722}"/>
                </a:ext>
              </a:extLst>
            </p:cNvPr>
            <p:cNvSpPr/>
            <p:nvPr/>
          </p:nvSpPr>
          <p:spPr>
            <a:xfrm>
              <a:off x="9214161" y="5937546"/>
              <a:ext cx="94000" cy="940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5A84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0" name="Ellips 11">
              <a:extLst>
                <a:ext uri="{FF2B5EF4-FFF2-40B4-BE49-F238E27FC236}">
                  <a16:creationId xmlns:a16="http://schemas.microsoft.com/office/drawing/2014/main" id="{FCC9CF84-3B7C-F310-916D-C0A4FC502BC8}"/>
                </a:ext>
              </a:extLst>
            </p:cNvPr>
            <p:cNvSpPr/>
            <p:nvPr/>
          </p:nvSpPr>
          <p:spPr>
            <a:xfrm>
              <a:off x="8990490" y="4716566"/>
              <a:ext cx="94000" cy="94000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B5A84C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61" name="Platshållare för text 14">
            <a:extLst>
              <a:ext uri="{FF2B5EF4-FFF2-40B4-BE49-F238E27FC236}">
                <a16:creationId xmlns:a16="http://schemas.microsoft.com/office/drawing/2014/main" id="{51C58CCD-2055-0C65-5F79-5282959A741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155175" y="4560415"/>
            <a:ext cx="1662114" cy="1451709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None/>
            </a:pPr>
            <a:r>
              <a:rPr lang="sv-SE" sz="1200" dirty="0">
                <a:solidFill>
                  <a:srgbClr val="1C1C1C"/>
                </a:solidFill>
                <a:latin typeface="Arial" pitchFamily="34"/>
                <a:cs typeface="Arial" pitchFamily="34"/>
              </a:rPr>
              <a:t>– </a:t>
            </a:r>
            <a:r>
              <a:rPr lang="sv-SE" sz="1200" dirty="0">
                <a:solidFill>
                  <a:srgbClr val="1C1C1C"/>
                </a:solidFill>
                <a:latin typeface="Helvetica" pitchFamily="2"/>
              </a:rPr>
              <a:t>Vi har en bredd av säkerhetskompetens, förebygger och kontrollera risk.</a:t>
            </a:r>
          </a:p>
        </p:txBody>
      </p:sp>
      <p:sp>
        <p:nvSpPr>
          <p:cNvPr id="62" name="Platshållare för text 19">
            <a:extLst>
              <a:ext uri="{FF2B5EF4-FFF2-40B4-BE49-F238E27FC236}">
                <a16:creationId xmlns:a16="http://schemas.microsoft.com/office/drawing/2014/main" id="{00333940-7917-E5AB-E1C1-2A514E5763C4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045375" y="3452419"/>
            <a:ext cx="2627107" cy="410821"/>
          </a:xfrm>
        </p:spPr>
        <p:txBody>
          <a:bodyPr/>
          <a:lstStyle/>
          <a:p>
            <a:pPr marL="0" lvl="0" indent="0">
              <a:buNone/>
            </a:pPr>
            <a:r>
              <a:rPr lang="sv-SE" sz="2000" b="1" dirty="0">
                <a:solidFill>
                  <a:srgbClr val="03556C"/>
                </a:solidFill>
                <a:latin typeface="EurostileSB-Regular" pitchFamily="2"/>
              </a:rPr>
              <a:t>Vår marknad är mångfasetterad</a:t>
            </a:r>
          </a:p>
        </p:txBody>
      </p:sp>
      <p:grpSp>
        <p:nvGrpSpPr>
          <p:cNvPr id="63" name="Graphic 9">
            <a:extLst>
              <a:ext uri="{FF2B5EF4-FFF2-40B4-BE49-F238E27FC236}">
                <a16:creationId xmlns:a16="http://schemas.microsoft.com/office/drawing/2014/main" id="{B1F5E5EA-1BE1-D9EB-CA85-BEB5ED32D90F}"/>
              </a:ext>
            </a:extLst>
          </p:cNvPr>
          <p:cNvGrpSpPr/>
          <p:nvPr/>
        </p:nvGrpSpPr>
        <p:grpSpPr>
          <a:xfrm>
            <a:off x="399510" y="6205054"/>
            <a:ext cx="1892872" cy="263328"/>
            <a:chOff x="399510" y="6205054"/>
            <a:chExt cx="1892872" cy="263328"/>
          </a:xfrm>
        </p:grpSpPr>
        <p:sp>
          <p:nvSpPr>
            <p:cNvPr id="64" name="Freeform: Shape 11">
              <a:extLst>
                <a:ext uri="{FF2B5EF4-FFF2-40B4-BE49-F238E27FC236}">
                  <a16:creationId xmlns:a16="http://schemas.microsoft.com/office/drawing/2014/main" id="{A3C024AD-D9CF-73A8-7E61-15FA9D3AD8EB}"/>
                </a:ext>
              </a:extLst>
            </p:cNvPr>
            <p:cNvSpPr/>
            <p:nvPr/>
          </p:nvSpPr>
          <p:spPr>
            <a:xfrm>
              <a:off x="399510" y="6205054"/>
              <a:ext cx="301953" cy="26075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8995"/>
                <a:gd name="f7" fmla="val 171840"/>
                <a:gd name="f8" fmla="val 113712"/>
                <a:gd name="f9" fmla="val 92921"/>
                <a:gd name="f10" fmla="val 13578"/>
                <a:gd name="f11" fmla="val 78919"/>
                <a:gd name="f12" fmla="val 47097"/>
                <a:gd name="f13" fmla="val 76798"/>
                <a:gd name="f14" fmla="val 106499"/>
                <a:gd name="f15" fmla="val 72979"/>
                <a:gd name="f16" fmla="val 144261"/>
                <a:gd name="f17" fmla="val 70433"/>
                <a:gd name="f18" fmla="val 146807"/>
                <a:gd name="f19" fmla="val 70009"/>
                <a:gd name="f20" fmla="val 53461"/>
                <a:gd name="f21" fmla="val 39460"/>
                <a:gd name="f22" fmla="val 145534"/>
                <a:gd name="f23" fmla="val 36490"/>
                <a:gd name="f24" fmla="val 112015"/>
                <a:gd name="f25" fmla="val 77647"/>
                <a:gd name="f26" fmla="val 55583"/>
                <a:gd name="f27" fmla="val 48794"/>
                <a:gd name="f28" fmla="val 39884"/>
                <a:gd name="f29" fmla="val 57280"/>
                <a:gd name="f30" fmla="val 64493"/>
                <a:gd name="f31" fmla="val 44551"/>
                <a:gd name="f32" fmla="val 11032"/>
                <a:gd name="f33" fmla="val 19518"/>
                <a:gd name="f34" fmla="val 66615"/>
                <a:gd name="f35" fmla="val 134927"/>
                <a:gd name="f36" fmla="val 183721"/>
                <a:gd name="f37" fmla="val 196450"/>
                <a:gd name="f38" fmla="val 14426"/>
                <a:gd name="f39" fmla="val 50067"/>
                <a:gd name="f40" fmla="val 100134"/>
                <a:gd name="f41" fmla="val 187115"/>
                <a:gd name="f42" fmla="val 108196"/>
                <a:gd name="f43" fmla="val 126865"/>
                <a:gd name="f44" fmla="val 111590"/>
                <a:gd name="f45" fmla="val 73404"/>
                <a:gd name="f46" fmla="val 114560"/>
                <a:gd name="f47" fmla="val 51764"/>
                <a:gd name="f48" fmla="val 115833"/>
                <a:gd name="f49" fmla="val 48370"/>
                <a:gd name="f50" fmla="val 120076"/>
                <a:gd name="f51" fmla="val 135351"/>
                <a:gd name="f52" fmla="val 198996"/>
                <a:gd name="f53" fmla="val 171841"/>
                <a:gd name="f54" fmla="+- 0 0 -90"/>
                <a:gd name="f55" fmla="*/ f3 1 198995"/>
                <a:gd name="f56" fmla="*/ f4 1 171840"/>
                <a:gd name="f57" fmla="+- f7 0 f5"/>
                <a:gd name="f58" fmla="+- f6 0 f5"/>
                <a:gd name="f59" fmla="*/ f54 f0 1"/>
                <a:gd name="f60" fmla="*/ f58 1 198995"/>
                <a:gd name="f61" fmla="*/ f57 1 171840"/>
                <a:gd name="f62" fmla="*/ 0 f58 1"/>
                <a:gd name="f63" fmla="*/ 113712 f57 1"/>
                <a:gd name="f64" fmla="*/ 47097 f58 1"/>
                <a:gd name="f65" fmla="*/ 76798 f57 1"/>
                <a:gd name="f66" fmla="*/ 106499 f58 1"/>
                <a:gd name="f67" fmla="*/ 72979 f57 1"/>
                <a:gd name="f68" fmla="*/ 146807 f58 1"/>
                <a:gd name="f69" fmla="*/ 53461 f57 1"/>
                <a:gd name="f70" fmla="*/ 112015 f58 1"/>
                <a:gd name="f71" fmla="*/ 36490 f57 1"/>
                <a:gd name="f72" fmla="*/ 77647 f58 1"/>
                <a:gd name="f73" fmla="*/ 48794 f58 1"/>
                <a:gd name="f74" fmla="*/ 57280 f57 1"/>
                <a:gd name="f75" fmla="*/ 64493 f57 1"/>
                <a:gd name="f76" fmla="*/ 44551 f57 1"/>
                <a:gd name="f77" fmla="*/ 66615 f58 1"/>
                <a:gd name="f78" fmla="*/ 0 f57 1"/>
                <a:gd name="f79" fmla="*/ 134927 f58 1"/>
                <a:gd name="f80" fmla="*/ 196450 f58 1"/>
                <a:gd name="f81" fmla="*/ 50067 f57 1"/>
                <a:gd name="f82" fmla="*/ 126865 f58 1"/>
                <a:gd name="f83" fmla="*/ 111590 f57 1"/>
                <a:gd name="f84" fmla="*/ 73404 f58 1"/>
                <a:gd name="f85" fmla="*/ 114560 f57 1"/>
                <a:gd name="f86" fmla="*/ 48370 f58 1"/>
                <a:gd name="f87" fmla="*/ 135351 f57 1"/>
                <a:gd name="f88" fmla="*/ 198996 f58 1"/>
                <a:gd name="f89" fmla="*/ 171841 f57 1"/>
                <a:gd name="f90" fmla="*/ f59 1 f2"/>
                <a:gd name="f91" fmla="*/ f62 1 198995"/>
                <a:gd name="f92" fmla="*/ f63 1 171840"/>
                <a:gd name="f93" fmla="*/ f64 1 198995"/>
                <a:gd name="f94" fmla="*/ f65 1 171840"/>
                <a:gd name="f95" fmla="*/ f66 1 198995"/>
                <a:gd name="f96" fmla="*/ f67 1 171840"/>
                <a:gd name="f97" fmla="*/ f68 1 198995"/>
                <a:gd name="f98" fmla="*/ f69 1 171840"/>
                <a:gd name="f99" fmla="*/ f70 1 198995"/>
                <a:gd name="f100" fmla="*/ f71 1 171840"/>
                <a:gd name="f101" fmla="*/ f72 1 198995"/>
                <a:gd name="f102" fmla="*/ f73 1 198995"/>
                <a:gd name="f103" fmla="*/ f74 1 171840"/>
                <a:gd name="f104" fmla="*/ f75 1 171840"/>
                <a:gd name="f105" fmla="*/ f76 1 171840"/>
                <a:gd name="f106" fmla="*/ f77 1 198995"/>
                <a:gd name="f107" fmla="*/ f78 1 171840"/>
                <a:gd name="f108" fmla="*/ f79 1 198995"/>
                <a:gd name="f109" fmla="*/ f80 1 198995"/>
                <a:gd name="f110" fmla="*/ f81 1 171840"/>
                <a:gd name="f111" fmla="*/ f82 1 198995"/>
                <a:gd name="f112" fmla="*/ f83 1 171840"/>
                <a:gd name="f113" fmla="*/ f84 1 198995"/>
                <a:gd name="f114" fmla="*/ f85 1 171840"/>
                <a:gd name="f115" fmla="*/ f86 1 198995"/>
                <a:gd name="f116" fmla="*/ f87 1 171840"/>
                <a:gd name="f117" fmla="*/ f88 1 198995"/>
                <a:gd name="f118" fmla="*/ f89 1 171840"/>
                <a:gd name="f119" fmla="*/ f5 1 f60"/>
                <a:gd name="f120" fmla="*/ f6 1 f60"/>
                <a:gd name="f121" fmla="*/ f5 1 f61"/>
                <a:gd name="f122" fmla="*/ f7 1 f61"/>
                <a:gd name="f123" fmla="+- f90 0 f1"/>
                <a:gd name="f124" fmla="*/ f91 1 f60"/>
                <a:gd name="f125" fmla="*/ f92 1 f61"/>
                <a:gd name="f126" fmla="*/ f93 1 f60"/>
                <a:gd name="f127" fmla="*/ f94 1 f61"/>
                <a:gd name="f128" fmla="*/ f95 1 f60"/>
                <a:gd name="f129" fmla="*/ f96 1 f61"/>
                <a:gd name="f130" fmla="*/ f97 1 f60"/>
                <a:gd name="f131" fmla="*/ f98 1 f61"/>
                <a:gd name="f132" fmla="*/ f99 1 f60"/>
                <a:gd name="f133" fmla="*/ f100 1 f61"/>
                <a:gd name="f134" fmla="*/ f101 1 f60"/>
                <a:gd name="f135" fmla="*/ f102 1 f60"/>
                <a:gd name="f136" fmla="*/ f103 1 f61"/>
                <a:gd name="f137" fmla="*/ f104 1 f61"/>
                <a:gd name="f138" fmla="*/ f105 1 f61"/>
                <a:gd name="f139" fmla="*/ f106 1 f60"/>
                <a:gd name="f140" fmla="*/ f107 1 f61"/>
                <a:gd name="f141" fmla="*/ f108 1 f60"/>
                <a:gd name="f142" fmla="*/ f109 1 f60"/>
                <a:gd name="f143" fmla="*/ f110 1 f61"/>
                <a:gd name="f144" fmla="*/ f111 1 f60"/>
                <a:gd name="f145" fmla="*/ f112 1 f61"/>
                <a:gd name="f146" fmla="*/ f113 1 f60"/>
                <a:gd name="f147" fmla="*/ f114 1 f61"/>
                <a:gd name="f148" fmla="*/ f115 1 f60"/>
                <a:gd name="f149" fmla="*/ f116 1 f61"/>
                <a:gd name="f150" fmla="*/ f117 1 f60"/>
                <a:gd name="f151" fmla="*/ f118 1 f61"/>
                <a:gd name="f152" fmla="*/ f119 f55 1"/>
                <a:gd name="f153" fmla="*/ f120 f55 1"/>
                <a:gd name="f154" fmla="*/ f122 f56 1"/>
                <a:gd name="f155" fmla="*/ f121 f56 1"/>
                <a:gd name="f156" fmla="*/ f124 f55 1"/>
                <a:gd name="f157" fmla="*/ f125 f56 1"/>
                <a:gd name="f158" fmla="*/ f126 f55 1"/>
                <a:gd name="f159" fmla="*/ f127 f56 1"/>
                <a:gd name="f160" fmla="*/ f128 f55 1"/>
                <a:gd name="f161" fmla="*/ f129 f56 1"/>
                <a:gd name="f162" fmla="*/ f130 f55 1"/>
                <a:gd name="f163" fmla="*/ f131 f56 1"/>
                <a:gd name="f164" fmla="*/ f132 f55 1"/>
                <a:gd name="f165" fmla="*/ f133 f56 1"/>
                <a:gd name="f166" fmla="*/ f134 f55 1"/>
                <a:gd name="f167" fmla="*/ f135 f55 1"/>
                <a:gd name="f168" fmla="*/ f136 f56 1"/>
                <a:gd name="f169" fmla="*/ f137 f56 1"/>
                <a:gd name="f170" fmla="*/ f138 f56 1"/>
                <a:gd name="f171" fmla="*/ f139 f55 1"/>
                <a:gd name="f172" fmla="*/ f140 f56 1"/>
                <a:gd name="f173" fmla="*/ f141 f55 1"/>
                <a:gd name="f174" fmla="*/ f142 f55 1"/>
                <a:gd name="f175" fmla="*/ f143 f56 1"/>
                <a:gd name="f176" fmla="*/ f144 f55 1"/>
                <a:gd name="f177" fmla="*/ f145 f56 1"/>
                <a:gd name="f178" fmla="*/ f146 f55 1"/>
                <a:gd name="f179" fmla="*/ f147 f56 1"/>
                <a:gd name="f180" fmla="*/ f148 f55 1"/>
                <a:gd name="f181" fmla="*/ f149 f56 1"/>
                <a:gd name="f182" fmla="*/ f150 f55 1"/>
                <a:gd name="f183" fmla="*/ f151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23">
                  <a:pos x="f156" y="f157"/>
                </a:cxn>
                <a:cxn ang="f123">
                  <a:pos x="f158" y="f159"/>
                </a:cxn>
                <a:cxn ang="f123">
                  <a:pos x="f160" y="f161"/>
                </a:cxn>
                <a:cxn ang="f123">
                  <a:pos x="f162" y="f163"/>
                </a:cxn>
                <a:cxn ang="f123">
                  <a:pos x="f164" y="f165"/>
                </a:cxn>
                <a:cxn ang="f123">
                  <a:pos x="f166" y="f165"/>
                </a:cxn>
                <a:cxn ang="f123">
                  <a:pos x="f167" y="f168"/>
                </a:cxn>
                <a:cxn ang="f123">
                  <a:pos x="f167" y="f169"/>
                </a:cxn>
                <a:cxn ang="f123">
                  <a:pos x="f156" y="f169"/>
                </a:cxn>
                <a:cxn ang="f123">
                  <a:pos x="f156" y="f170"/>
                </a:cxn>
                <a:cxn ang="f123">
                  <a:pos x="f171" y="f172"/>
                </a:cxn>
                <a:cxn ang="f123">
                  <a:pos x="f173" y="f172"/>
                </a:cxn>
                <a:cxn ang="f123">
                  <a:pos x="f174" y="f175"/>
                </a:cxn>
                <a:cxn ang="f123">
                  <a:pos x="f176" y="f177"/>
                </a:cxn>
                <a:cxn ang="f123">
                  <a:pos x="f178" y="f179"/>
                </a:cxn>
                <a:cxn ang="f123">
                  <a:pos x="f180" y="f181"/>
                </a:cxn>
                <a:cxn ang="f123">
                  <a:pos x="f182" y="f181"/>
                </a:cxn>
                <a:cxn ang="f123">
                  <a:pos x="f182" y="f183"/>
                </a:cxn>
                <a:cxn ang="f123">
                  <a:pos x="f156" y="f183"/>
                </a:cxn>
                <a:cxn ang="f123">
                  <a:pos x="f156" y="f157"/>
                </a:cxn>
              </a:cxnLst>
              <a:rect l="f152" t="f155" r="f153" b="f154"/>
              <a:pathLst>
                <a:path w="198995" h="171840">
                  <a:moveTo>
                    <a:pt x="f5" y="f8"/>
                  </a:moveTo>
                  <a:cubicBezTo>
                    <a:pt x="f5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lnTo>
                    <a:pt x="f5" y="f30"/>
                  </a:lnTo>
                  <a:lnTo>
                    <a:pt x="f5" y="f31"/>
                  </a:lnTo>
                  <a:cubicBezTo>
                    <a:pt x="f5" y="f32"/>
                    <a:pt x="f33" y="f5"/>
                    <a:pt x="f34" y="f5"/>
                  </a:cubicBezTo>
                  <a:lnTo>
                    <a:pt x="f35" y="f5"/>
                  </a:lnTo>
                  <a:cubicBezTo>
                    <a:pt x="f36" y="f5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cubicBezTo>
                    <a:pt x="f47" y="f48"/>
                    <a:pt x="f49" y="f50"/>
                    <a:pt x="f49" y="f51"/>
                  </a:cubicBezTo>
                  <a:lnTo>
                    <a:pt x="f52" y="f51"/>
                  </a:lnTo>
                  <a:lnTo>
                    <a:pt x="f52" y="f53"/>
                  </a:lnTo>
                  <a:lnTo>
                    <a:pt x="f5" y="f53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5" name="Freeform: Shape 12">
              <a:extLst>
                <a:ext uri="{FF2B5EF4-FFF2-40B4-BE49-F238E27FC236}">
                  <a16:creationId xmlns:a16="http://schemas.microsoft.com/office/drawing/2014/main" id="{6826FE9D-CB8B-54B9-4E05-7B18F9326C7B}"/>
                </a:ext>
              </a:extLst>
            </p:cNvPr>
            <p:cNvSpPr/>
            <p:nvPr/>
          </p:nvSpPr>
          <p:spPr>
            <a:xfrm>
              <a:off x="734299" y="6205054"/>
              <a:ext cx="295515" cy="2620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94752"/>
                <a:gd name="f7" fmla="val 172710"/>
                <a:gd name="f8" fmla="val 117955"/>
                <a:gd name="f9" fmla="val 21639"/>
                <a:gd name="f10" fmla="val 129835"/>
                <a:gd name="f11" fmla="val 146383"/>
                <a:gd name="f12" fmla="val 30549"/>
                <a:gd name="f13" fmla="val 154444"/>
                <a:gd name="f14" fmla="val 58977"/>
                <a:gd name="f15" fmla="val 130259"/>
                <a:gd name="f16" fmla="val 163355"/>
                <a:gd name="f17" fmla="val 173538"/>
                <a:gd name="f18" fmla="val 147231"/>
                <a:gd name="f19" fmla="val 123046"/>
                <a:gd name="f20" fmla="val 101831"/>
                <a:gd name="f21" fmla="val 165052"/>
                <a:gd name="f22" fmla="val 96316"/>
                <a:gd name="f23" fmla="val 136624"/>
                <a:gd name="f24" fmla="val 92921"/>
                <a:gd name="f25" fmla="val 22912"/>
                <a:gd name="f26" fmla="val 92073"/>
                <a:gd name="f27" fmla="val 47097"/>
                <a:gd name="f28" fmla="val 8486"/>
                <a:gd name="f29" fmla="val 70009"/>
                <a:gd name="f30" fmla="val 119228"/>
                <a:gd name="f31" fmla="val 176084"/>
                <a:gd name="f32" fmla="val 190510"/>
                <a:gd name="f33" fmla="val 14426"/>
                <a:gd name="f34" fmla="val 44551"/>
                <a:gd name="f35" fmla="val 50491"/>
                <a:gd name="f36" fmla="val 168871"/>
                <a:gd name="f37" fmla="val 168446"/>
                <a:gd name="f38" fmla="val 23761"/>
                <a:gd name="f39" fmla="val 165476"/>
                <a:gd name="f40" fmla="val 18669"/>
                <a:gd name="f41" fmla="val 105226"/>
                <a:gd name="f42" fmla="val 81041"/>
                <a:gd name="f43" fmla="val 36914"/>
                <a:gd name="f44" fmla="val 21215"/>
                <a:gd name="f45" fmla="val 48794"/>
                <a:gd name="f46" fmla="val 68736"/>
                <a:gd name="f47" fmla="val 27579"/>
                <a:gd name="f48" fmla="val 75525"/>
                <a:gd name="f49" fmla="val 63220"/>
                <a:gd name="f50" fmla="val 131108"/>
                <a:gd name="f51" fmla="val 175659"/>
                <a:gd name="f52" fmla="val 194753"/>
                <a:gd name="f53" fmla="val 88254"/>
                <a:gd name="f54" fmla="val 117106"/>
                <a:gd name="f55" fmla="val 128138"/>
                <a:gd name="f56" fmla="val 169719"/>
                <a:gd name="f57" fmla="val 160385"/>
                <a:gd name="f58" fmla="val 172689"/>
                <a:gd name="f59" fmla="val 126441"/>
                <a:gd name="f60" fmla="val 62796"/>
                <a:gd name="f61" fmla="val 29701"/>
                <a:gd name="f62" fmla="val 173113"/>
                <a:gd name="f63" fmla="val 167598"/>
                <a:gd name="f64" fmla="+- 0 0 -90"/>
                <a:gd name="f65" fmla="*/ f3 1 194752"/>
                <a:gd name="f66" fmla="*/ f4 1 172710"/>
                <a:gd name="f67" fmla="+- f7 0 f5"/>
                <a:gd name="f68" fmla="+- f6 0 f5"/>
                <a:gd name="f69" fmla="*/ f64 f0 1"/>
                <a:gd name="f70" fmla="*/ f68 1 194752"/>
                <a:gd name="f71" fmla="*/ f67 1 172710"/>
                <a:gd name="f72" fmla="*/ 0 f68 1"/>
                <a:gd name="f73" fmla="*/ 117955 f67 1"/>
                <a:gd name="f74" fmla="*/ 21639 f68 1"/>
                <a:gd name="f75" fmla="*/ 129835 f67 1"/>
                <a:gd name="f76" fmla="*/ 58977 f68 1"/>
                <a:gd name="f77" fmla="*/ 154444 f67 1"/>
                <a:gd name="f78" fmla="*/ 130259 f68 1"/>
                <a:gd name="f79" fmla="*/ 173538 f68 1"/>
                <a:gd name="f80" fmla="*/ 123046 f67 1"/>
                <a:gd name="f81" fmla="*/ 136624 f68 1"/>
                <a:gd name="f82" fmla="*/ 96316 f67 1"/>
                <a:gd name="f83" fmla="*/ 92921 f68 1"/>
                <a:gd name="f84" fmla="*/ 47097 f67 1"/>
                <a:gd name="f85" fmla="*/ 70009 f68 1"/>
                <a:gd name="f86" fmla="*/ 0 f67 1"/>
                <a:gd name="f87" fmla="*/ 119228 f68 1"/>
                <a:gd name="f88" fmla="*/ 190510 f68 1"/>
                <a:gd name="f89" fmla="*/ 44551 f67 1"/>
                <a:gd name="f90" fmla="*/ 50491 f67 1"/>
                <a:gd name="f91" fmla="*/ 168871 f68 1"/>
                <a:gd name="f92" fmla="*/ 105226 f68 1"/>
                <a:gd name="f93" fmla="*/ 18669 f67 1"/>
                <a:gd name="f94" fmla="*/ 81041 f68 1"/>
                <a:gd name="f95" fmla="*/ 21215 f68 1"/>
                <a:gd name="f96" fmla="*/ 48794 f67 1"/>
                <a:gd name="f97" fmla="*/ 63220 f68 1"/>
                <a:gd name="f98" fmla="*/ 75525 f67 1"/>
                <a:gd name="f99" fmla="*/ 131108 f68 1"/>
                <a:gd name="f100" fmla="*/ 194753 f68 1"/>
                <a:gd name="f101" fmla="*/ 117106 f67 1"/>
                <a:gd name="f102" fmla="*/ 128138 f67 1"/>
                <a:gd name="f103" fmla="*/ 126441 f68 1"/>
                <a:gd name="f104" fmla="*/ 172689 f67 1"/>
                <a:gd name="f105" fmla="*/ 62796 f68 1"/>
                <a:gd name="f106" fmla="*/ 130259 f67 1"/>
                <a:gd name="f107" fmla="*/ f69 1 f2"/>
                <a:gd name="f108" fmla="*/ f72 1 194752"/>
                <a:gd name="f109" fmla="*/ f73 1 172710"/>
                <a:gd name="f110" fmla="*/ f74 1 194752"/>
                <a:gd name="f111" fmla="*/ f75 1 172710"/>
                <a:gd name="f112" fmla="*/ f76 1 194752"/>
                <a:gd name="f113" fmla="*/ f77 1 172710"/>
                <a:gd name="f114" fmla="*/ f78 1 194752"/>
                <a:gd name="f115" fmla="*/ f79 1 194752"/>
                <a:gd name="f116" fmla="*/ f80 1 172710"/>
                <a:gd name="f117" fmla="*/ f81 1 194752"/>
                <a:gd name="f118" fmla="*/ f82 1 172710"/>
                <a:gd name="f119" fmla="*/ f83 1 194752"/>
                <a:gd name="f120" fmla="*/ f84 1 172710"/>
                <a:gd name="f121" fmla="*/ f85 1 194752"/>
                <a:gd name="f122" fmla="*/ f86 1 172710"/>
                <a:gd name="f123" fmla="*/ f87 1 194752"/>
                <a:gd name="f124" fmla="*/ f88 1 194752"/>
                <a:gd name="f125" fmla="*/ f89 1 172710"/>
                <a:gd name="f126" fmla="*/ f90 1 172710"/>
                <a:gd name="f127" fmla="*/ f91 1 194752"/>
                <a:gd name="f128" fmla="*/ f92 1 194752"/>
                <a:gd name="f129" fmla="*/ f93 1 172710"/>
                <a:gd name="f130" fmla="*/ f94 1 194752"/>
                <a:gd name="f131" fmla="*/ f95 1 194752"/>
                <a:gd name="f132" fmla="*/ f96 1 172710"/>
                <a:gd name="f133" fmla="*/ f97 1 194752"/>
                <a:gd name="f134" fmla="*/ f98 1 172710"/>
                <a:gd name="f135" fmla="*/ f99 1 194752"/>
                <a:gd name="f136" fmla="*/ f100 1 194752"/>
                <a:gd name="f137" fmla="*/ f101 1 172710"/>
                <a:gd name="f138" fmla="*/ f102 1 172710"/>
                <a:gd name="f139" fmla="*/ f103 1 194752"/>
                <a:gd name="f140" fmla="*/ f104 1 172710"/>
                <a:gd name="f141" fmla="*/ f105 1 194752"/>
                <a:gd name="f142" fmla="*/ f106 1 172710"/>
                <a:gd name="f143" fmla="*/ f5 1 f70"/>
                <a:gd name="f144" fmla="*/ f6 1 f70"/>
                <a:gd name="f145" fmla="*/ f5 1 f71"/>
                <a:gd name="f146" fmla="*/ f7 1 f71"/>
                <a:gd name="f147" fmla="+- f107 0 f1"/>
                <a:gd name="f148" fmla="*/ f108 1 f70"/>
                <a:gd name="f149" fmla="*/ f109 1 f71"/>
                <a:gd name="f150" fmla="*/ f110 1 f70"/>
                <a:gd name="f151" fmla="*/ f111 1 f71"/>
                <a:gd name="f152" fmla="*/ f112 1 f70"/>
                <a:gd name="f153" fmla="*/ f113 1 f71"/>
                <a:gd name="f154" fmla="*/ f114 1 f70"/>
                <a:gd name="f155" fmla="*/ f115 1 f70"/>
                <a:gd name="f156" fmla="*/ f116 1 f71"/>
                <a:gd name="f157" fmla="*/ f117 1 f70"/>
                <a:gd name="f158" fmla="*/ f118 1 f71"/>
                <a:gd name="f159" fmla="*/ f119 1 f70"/>
                <a:gd name="f160" fmla="*/ f120 1 f71"/>
                <a:gd name="f161" fmla="*/ f121 1 f70"/>
                <a:gd name="f162" fmla="*/ f122 1 f71"/>
                <a:gd name="f163" fmla="*/ f123 1 f70"/>
                <a:gd name="f164" fmla="*/ f124 1 f70"/>
                <a:gd name="f165" fmla="*/ f125 1 f71"/>
                <a:gd name="f166" fmla="*/ f126 1 f71"/>
                <a:gd name="f167" fmla="*/ f127 1 f70"/>
                <a:gd name="f168" fmla="*/ f128 1 f70"/>
                <a:gd name="f169" fmla="*/ f129 1 f71"/>
                <a:gd name="f170" fmla="*/ f130 1 f70"/>
                <a:gd name="f171" fmla="*/ f131 1 f70"/>
                <a:gd name="f172" fmla="*/ f132 1 f71"/>
                <a:gd name="f173" fmla="*/ f133 1 f70"/>
                <a:gd name="f174" fmla="*/ f134 1 f71"/>
                <a:gd name="f175" fmla="*/ f135 1 f70"/>
                <a:gd name="f176" fmla="*/ f136 1 f70"/>
                <a:gd name="f177" fmla="*/ f137 1 f71"/>
                <a:gd name="f178" fmla="*/ f138 1 f71"/>
                <a:gd name="f179" fmla="*/ f139 1 f70"/>
                <a:gd name="f180" fmla="*/ f140 1 f71"/>
                <a:gd name="f181" fmla="*/ f141 1 f70"/>
                <a:gd name="f182" fmla="*/ f142 1 f71"/>
                <a:gd name="f183" fmla="*/ f143 f65 1"/>
                <a:gd name="f184" fmla="*/ f144 f65 1"/>
                <a:gd name="f185" fmla="*/ f146 f66 1"/>
                <a:gd name="f186" fmla="*/ f145 f66 1"/>
                <a:gd name="f187" fmla="*/ f148 f65 1"/>
                <a:gd name="f188" fmla="*/ f149 f66 1"/>
                <a:gd name="f189" fmla="*/ f150 f65 1"/>
                <a:gd name="f190" fmla="*/ f151 f66 1"/>
                <a:gd name="f191" fmla="*/ f152 f65 1"/>
                <a:gd name="f192" fmla="*/ f153 f66 1"/>
                <a:gd name="f193" fmla="*/ f154 f65 1"/>
                <a:gd name="f194" fmla="*/ f155 f65 1"/>
                <a:gd name="f195" fmla="*/ f156 f66 1"/>
                <a:gd name="f196" fmla="*/ f157 f65 1"/>
                <a:gd name="f197" fmla="*/ f158 f66 1"/>
                <a:gd name="f198" fmla="*/ f159 f65 1"/>
                <a:gd name="f199" fmla="*/ f160 f66 1"/>
                <a:gd name="f200" fmla="*/ f161 f65 1"/>
                <a:gd name="f201" fmla="*/ f162 f66 1"/>
                <a:gd name="f202" fmla="*/ f163 f65 1"/>
                <a:gd name="f203" fmla="*/ f164 f65 1"/>
                <a:gd name="f204" fmla="*/ f165 f66 1"/>
                <a:gd name="f205" fmla="*/ f166 f66 1"/>
                <a:gd name="f206" fmla="*/ f167 f65 1"/>
                <a:gd name="f207" fmla="*/ f168 f65 1"/>
                <a:gd name="f208" fmla="*/ f169 f66 1"/>
                <a:gd name="f209" fmla="*/ f170 f65 1"/>
                <a:gd name="f210" fmla="*/ f171 f65 1"/>
                <a:gd name="f211" fmla="*/ f172 f66 1"/>
                <a:gd name="f212" fmla="*/ f173 f65 1"/>
                <a:gd name="f213" fmla="*/ f174 f66 1"/>
                <a:gd name="f214" fmla="*/ f175 f65 1"/>
                <a:gd name="f215" fmla="*/ f176 f65 1"/>
                <a:gd name="f216" fmla="*/ f177 f66 1"/>
                <a:gd name="f217" fmla="*/ f178 f66 1"/>
                <a:gd name="f218" fmla="*/ f179 f65 1"/>
                <a:gd name="f219" fmla="*/ f180 f66 1"/>
                <a:gd name="f220" fmla="*/ f181 f65 1"/>
                <a:gd name="f221" fmla="*/ f182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47">
                  <a:pos x="f187" y="f188"/>
                </a:cxn>
                <a:cxn ang="f147">
                  <a:pos x="f189" y="f188"/>
                </a:cxn>
                <a:cxn ang="f147">
                  <a:pos x="f189" y="f190"/>
                </a:cxn>
                <a:cxn ang="f147">
                  <a:pos x="f191" y="f192"/>
                </a:cxn>
                <a:cxn ang="f147">
                  <a:pos x="f193" y="f192"/>
                </a:cxn>
                <a:cxn ang="f147">
                  <a:pos x="f194" y="f195"/>
                </a:cxn>
                <a:cxn ang="f147">
                  <a:pos x="f196" y="f197"/>
                </a:cxn>
                <a:cxn ang="f147">
                  <a:pos x="f198" y="f197"/>
                </a:cxn>
                <a:cxn ang="f147">
                  <a:pos x="f187" y="f199"/>
                </a:cxn>
                <a:cxn ang="f147">
                  <a:pos x="f200" y="f201"/>
                </a:cxn>
                <a:cxn ang="f147">
                  <a:pos x="f202" y="f201"/>
                </a:cxn>
                <a:cxn ang="f147">
                  <a:pos x="f203" y="f204"/>
                </a:cxn>
                <a:cxn ang="f147">
                  <a:pos x="f203" y="f205"/>
                </a:cxn>
                <a:cxn ang="f147">
                  <a:pos x="f206" y="f205"/>
                </a:cxn>
                <a:cxn ang="f147">
                  <a:pos x="f207" y="f208"/>
                </a:cxn>
                <a:cxn ang="f147">
                  <a:pos x="f209" y="f208"/>
                </a:cxn>
                <a:cxn ang="f147">
                  <a:pos x="f210" y="f211"/>
                </a:cxn>
                <a:cxn ang="f147">
                  <a:pos x="f212" y="f213"/>
                </a:cxn>
                <a:cxn ang="f147">
                  <a:pos x="f214" y="f213"/>
                </a:cxn>
                <a:cxn ang="f147">
                  <a:pos x="f215" y="f216"/>
                </a:cxn>
                <a:cxn ang="f147">
                  <a:pos x="f215" y="f217"/>
                </a:cxn>
                <a:cxn ang="f147">
                  <a:pos x="f218" y="f219"/>
                </a:cxn>
                <a:cxn ang="f147">
                  <a:pos x="f220" y="f219"/>
                </a:cxn>
                <a:cxn ang="f147">
                  <a:pos x="f187" y="f221"/>
                </a:cxn>
                <a:cxn ang="f147">
                  <a:pos x="f187" y="f188"/>
                </a:cxn>
              </a:cxnLst>
              <a:rect l="f183" t="f186" r="f184" b="f185"/>
              <a:pathLst>
                <a:path w="194752" h="172710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cubicBezTo>
                    <a:pt x="f9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5" y="f26"/>
                    <a:pt x="f5" y="f27"/>
                  </a:cubicBezTo>
                  <a:cubicBezTo>
                    <a:pt x="f5" y="f28"/>
                    <a:pt x="f25" y="f5"/>
                    <a:pt x="f29" y="f5"/>
                  </a:cubicBezTo>
                  <a:lnTo>
                    <a:pt x="f30" y="f5"/>
                  </a:lnTo>
                  <a:cubicBezTo>
                    <a:pt x="f31" y="f5"/>
                    <a:pt x="f32" y="f33"/>
                    <a:pt x="f32" y="f34"/>
                  </a:cubicBezTo>
                  <a:lnTo>
                    <a:pt x="f32" y="f35"/>
                  </a:lnTo>
                  <a:lnTo>
                    <a:pt x="f36" y="f35"/>
                  </a:lnTo>
                  <a:cubicBezTo>
                    <a:pt x="f37" y="f38"/>
                    <a:pt x="f39" y="f40"/>
                    <a:pt x="f41" y="f40"/>
                  </a:cubicBezTo>
                  <a:lnTo>
                    <a:pt x="f42" y="f40"/>
                  </a:lnTo>
                  <a:cubicBezTo>
                    <a:pt x="f43" y="f40"/>
                    <a:pt x="f44" y="f44"/>
                    <a:pt x="f44" y="f45"/>
                  </a:cubicBezTo>
                  <a:cubicBezTo>
                    <a:pt x="f44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48"/>
                    <a:pt x="f52" y="f53"/>
                    <a:pt x="f52" y="f54"/>
                  </a:cubicBezTo>
                  <a:lnTo>
                    <a:pt x="f52" y="f55"/>
                  </a:lnTo>
                  <a:cubicBezTo>
                    <a:pt x="f52" y="f56"/>
                    <a:pt x="f57" y="f58"/>
                    <a:pt x="f59" y="f58"/>
                  </a:cubicBezTo>
                  <a:lnTo>
                    <a:pt x="f60" y="f58"/>
                  </a:lnTo>
                  <a:cubicBezTo>
                    <a:pt x="f61" y="f62"/>
                    <a:pt x="f5" y="f63"/>
                    <a:pt x="f5" y="f15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6" name="Freeform: Shape 13">
              <a:extLst>
                <a:ext uri="{FF2B5EF4-FFF2-40B4-BE49-F238E27FC236}">
                  <a16:creationId xmlns:a16="http://schemas.microsoft.com/office/drawing/2014/main" id="{02B2E32B-4F63-6834-DFF9-BB9FDD509C34}"/>
                </a:ext>
              </a:extLst>
            </p:cNvPr>
            <p:cNvSpPr/>
            <p:nvPr/>
          </p:nvSpPr>
          <p:spPr>
            <a:xfrm>
              <a:off x="1058792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29835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6548"/>
                <a:gd name="f41" fmla="val 61523"/>
                <a:gd name="f42" fmla="val 22063"/>
                <a:gd name="f43" fmla="val 21639"/>
                <a:gd name="f44" fmla="val 20366"/>
                <a:gd name="f45" fmla="val 48794"/>
                <a:gd name="f46" fmla="+- 0 0 -90"/>
                <a:gd name="f47" fmla="*/ f3 1 152747"/>
                <a:gd name="f48" fmla="*/ f4 1 123470"/>
                <a:gd name="f49" fmla="+- f7 0 f5"/>
                <a:gd name="f50" fmla="+- f6 0 f5"/>
                <a:gd name="f51" fmla="*/ f46 f0 1"/>
                <a:gd name="f52" fmla="*/ f50 1 152747"/>
                <a:gd name="f53" fmla="*/ f49 1 123470"/>
                <a:gd name="f54" fmla="*/ 0 f50 1"/>
                <a:gd name="f55" fmla="*/ 48370 f49 1"/>
                <a:gd name="f56" fmla="*/ 58553 f50 1"/>
                <a:gd name="f57" fmla="*/ 0 f49 1"/>
                <a:gd name="f58" fmla="*/ 90800 f50 1"/>
                <a:gd name="f59" fmla="*/ 152747 f50 1"/>
                <a:gd name="f60" fmla="*/ 51764 f49 1"/>
                <a:gd name="f61" fmla="*/ 64918 f49 1"/>
                <a:gd name="f62" fmla="*/ 19942 f50 1"/>
                <a:gd name="f63" fmla="*/ 72555 f49 1"/>
                <a:gd name="f64" fmla="*/ 68312 f50 1"/>
                <a:gd name="f65" fmla="*/ 106923 f49 1"/>
                <a:gd name="f66" fmla="*/ 95891 f50 1"/>
                <a:gd name="f67" fmla="*/ 132805 f50 1"/>
                <a:gd name="f68" fmla="*/ 85284 f49 1"/>
                <a:gd name="f69" fmla="*/ 87830 f49 1"/>
                <a:gd name="f70" fmla="*/ 92497 f50 1"/>
                <a:gd name="f71" fmla="*/ 123471 f49 1"/>
                <a:gd name="f72" fmla="*/ 56007 f50 1"/>
                <a:gd name="f73" fmla="*/ 74676 f49 1"/>
                <a:gd name="f74" fmla="*/ 40733 f49 1"/>
                <a:gd name="f75" fmla="*/ 16548 f49 1"/>
                <a:gd name="f76" fmla="*/ 61523 f50 1"/>
                <a:gd name="f77" fmla="*/ 20366 f50 1"/>
                <a:gd name="f78" fmla="*/ 48794 f49 1"/>
                <a:gd name="f79" fmla="*/ f51 1 f2"/>
                <a:gd name="f80" fmla="*/ f54 1 152747"/>
                <a:gd name="f81" fmla="*/ f55 1 123470"/>
                <a:gd name="f82" fmla="*/ f56 1 152747"/>
                <a:gd name="f83" fmla="*/ f57 1 123470"/>
                <a:gd name="f84" fmla="*/ f58 1 152747"/>
                <a:gd name="f85" fmla="*/ f59 1 152747"/>
                <a:gd name="f86" fmla="*/ f60 1 123470"/>
                <a:gd name="f87" fmla="*/ f61 1 123470"/>
                <a:gd name="f88" fmla="*/ f62 1 152747"/>
                <a:gd name="f89" fmla="*/ f63 1 123470"/>
                <a:gd name="f90" fmla="*/ f64 1 152747"/>
                <a:gd name="f91" fmla="*/ f65 1 123470"/>
                <a:gd name="f92" fmla="*/ f66 1 152747"/>
                <a:gd name="f93" fmla="*/ f67 1 152747"/>
                <a:gd name="f94" fmla="*/ f68 1 123470"/>
                <a:gd name="f95" fmla="*/ f69 1 123470"/>
                <a:gd name="f96" fmla="*/ f70 1 152747"/>
                <a:gd name="f97" fmla="*/ f71 1 123470"/>
                <a:gd name="f98" fmla="*/ f72 1 152747"/>
                <a:gd name="f99" fmla="*/ f73 1 123470"/>
                <a:gd name="f100" fmla="*/ f74 1 123470"/>
                <a:gd name="f101" fmla="*/ f75 1 123470"/>
                <a:gd name="f102" fmla="*/ f76 1 152747"/>
                <a:gd name="f103" fmla="*/ f77 1 152747"/>
                <a:gd name="f104" fmla="*/ f78 1 123470"/>
                <a:gd name="f105" fmla="*/ f5 1 f52"/>
                <a:gd name="f106" fmla="*/ f6 1 f52"/>
                <a:gd name="f107" fmla="*/ f5 1 f53"/>
                <a:gd name="f108" fmla="*/ f7 1 f53"/>
                <a:gd name="f109" fmla="+- f79 0 f1"/>
                <a:gd name="f110" fmla="*/ f80 1 f52"/>
                <a:gd name="f111" fmla="*/ f81 1 f53"/>
                <a:gd name="f112" fmla="*/ f82 1 f52"/>
                <a:gd name="f113" fmla="*/ f83 1 f53"/>
                <a:gd name="f114" fmla="*/ f84 1 f52"/>
                <a:gd name="f115" fmla="*/ f85 1 f52"/>
                <a:gd name="f116" fmla="*/ f86 1 f53"/>
                <a:gd name="f117" fmla="*/ f87 1 f53"/>
                <a:gd name="f118" fmla="*/ f88 1 f52"/>
                <a:gd name="f119" fmla="*/ f89 1 f53"/>
                <a:gd name="f120" fmla="*/ f90 1 f52"/>
                <a:gd name="f121" fmla="*/ f91 1 f53"/>
                <a:gd name="f122" fmla="*/ f92 1 f52"/>
                <a:gd name="f123" fmla="*/ f93 1 f52"/>
                <a:gd name="f124" fmla="*/ f94 1 f53"/>
                <a:gd name="f125" fmla="*/ f95 1 f53"/>
                <a:gd name="f126" fmla="*/ f96 1 f52"/>
                <a:gd name="f127" fmla="*/ f97 1 f53"/>
                <a:gd name="f128" fmla="*/ f98 1 f52"/>
                <a:gd name="f129" fmla="*/ f99 1 f53"/>
                <a:gd name="f130" fmla="*/ f100 1 f53"/>
                <a:gd name="f131" fmla="*/ f101 1 f53"/>
                <a:gd name="f132" fmla="*/ f102 1 f52"/>
                <a:gd name="f133" fmla="*/ f103 1 f52"/>
                <a:gd name="f134" fmla="*/ f104 1 f53"/>
                <a:gd name="f135" fmla="*/ f105 f47 1"/>
                <a:gd name="f136" fmla="*/ f106 f47 1"/>
                <a:gd name="f137" fmla="*/ f108 f48 1"/>
                <a:gd name="f138" fmla="*/ f107 f48 1"/>
                <a:gd name="f139" fmla="*/ f110 f47 1"/>
                <a:gd name="f140" fmla="*/ f111 f48 1"/>
                <a:gd name="f141" fmla="*/ f112 f47 1"/>
                <a:gd name="f142" fmla="*/ f113 f48 1"/>
                <a:gd name="f143" fmla="*/ f114 f47 1"/>
                <a:gd name="f144" fmla="*/ f115 f47 1"/>
                <a:gd name="f145" fmla="*/ f116 f48 1"/>
                <a:gd name="f146" fmla="*/ f117 f48 1"/>
                <a:gd name="f147" fmla="*/ f118 f47 1"/>
                <a:gd name="f148" fmla="*/ f119 f48 1"/>
                <a:gd name="f149" fmla="*/ f120 f47 1"/>
                <a:gd name="f150" fmla="*/ f121 f48 1"/>
                <a:gd name="f151" fmla="*/ f122 f47 1"/>
                <a:gd name="f152" fmla="*/ f123 f47 1"/>
                <a:gd name="f153" fmla="*/ f124 f48 1"/>
                <a:gd name="f154" fmla="*/ f125 f48 1"/>
                <a:gd name="f155" fmla="*/ f126 f47 1"/>
                <a:gd name="f156" fmla="*/ f127 f48 1"/>
                <a:gd name="f157" fmla="*/ f128 f47 1"/>
                <a:gd name="f158" fmla="*/ f129 f48 1"/>
                <a:gd name="f159" fmla="*/ f130 f48 1"/>
                <a:gd name="f160" fmla="*/ f131 f48 1"/>
                <a:gd name="f161" fmla="*/ f132 f47 1"/>
                <a:gd name="f162" fmla="*/ f133 f47 1"/>
                <a:gd name="f163" fmla="*/ f134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09">
                  <a:pos x="f139" y="f140"/>
                </a:cxn>
                <a:cxn ang="f109">
                  <a:pos x="f141" y="f142"/>
                </a:cxn>
                <a:cxn ang="f109">
                  <a:pos x="f143" y="f142"/>
                </a:cxn>
                <a:cxn ang="f109">
                  <a:pos x="f144" y="f145"/>
                </a:cxn>
                <a:cxn ang="f109">
                  <a:pos x="f144" y="f146"/>
                </a:cxn>
                <a:cxn ang="f109">
                  <a:pos x="f147" y="f146"/>
                </a:cxn>
                <a:cxn ang="f109">
                  <a:pos x="f147" y="f148"/>
                </a:cxn>
                <a:cxn ang="f109">
                  <a:pos x="f149" y="f150"/>
                </a:cxn>
                <a:cxn ang="f109">
                  <a:pos x="f151" y="f150"/>
                </a:cxn>
                <a:cxn ang="f109">
                  <a:pos x="f152" y="f153"/>
                </a:cxn>
                <a:cxn ang="f109">
                  <a:pos x="f144" y="f153"/>
                </a:cxn>
                <a:cxn ang="f109">
                  <a:pos x="f144" y="f154"/>
                </a:cxn>
                <a:cxn ang="f109">
                  <a:pos x="f155" y="f156"/>
                </a:cxn>
                <a:cxn ang="f109">
                  <a:pos x="f157" y="f156"/>
                </a:cxn>
                <a:cxn ang="f109">
                  <a:pos x="f139" y="f158"/>
                </a:cxn>
                <a:cxn ang="f109">
                  <a:pos x="f139" y="f140"/>
                </a:cxn>
                <a:cxn ang="f109">
                  <a:pos x="f152" y="f159"/>
                </a:cxn>
                <a:cxn ang="f109">
                  <a:pos x="f143" y="f160"/>
                </a:cxn>
                <a:cxn ang="f109">
                  <a:pos x="f161" y="f160"/>
                </a:cxn>
                <a:cxn ang="f109">
                  <a:pos x="f162" y="f163"/>
                </a:cxn>
                <a:cxn ang="f109">
                  <a:pos x="f152" y="f163"/>
                </a:cxn>
                <a:cxn ang="f109">
                  <a:pos x="f152" y="f159"/>
                </a:cxn>
              </a:cxnLst>
              <a:rect l="f135" t="f138" r="f136" b="f137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32" y="f40"/>
                    <a:pt x="f12" y="f40"/>
                  </a:cubicBezTo>
                  <a:lnTo>
                    <a:pt x="f41" y="f40"/>
                  </a:lnTo>
                  <a:cubicBezTo>
                    <a:pt x="f35" y="f40"/>
                    <a:pt x="f42" y="f43"/>
                    <a:pt x="f44" y="f45"/>
                  </a:cubicBezTo>
                  <a:lnTo>
                    <a:pt x="f27" y="f45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7" name="Freeform: Shape 14">
              <a:extLst>
                <a:ext uri="{FF2B5EF4-FFF2-40B4-BE49-F238E27FC236}">
                  <a16:creationId xmlns:a16="http://schemas.microsoft.com/office/drawing/2014/main" id="{271AA1E3-E104-CA14-F256-2F730E92AD1C}"/>
                </a:ext>
              </a:extLst>
            </p:cNvPr>
            <p:cNvSpPr/>
            <p:nvPr/>
          </p:nvSpPr>
          <p:spPr>
            <a:xfrm>
              <a:off x="1325340" y="6281031"/>
              <a:ext cx="224695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079"/>
                <a:gd name="f7" fmla="val 123470"/>
                <a:gd name="f8" fmla="val 424"/>
                <a:gd name="f9" fmla="val 48370"/>
                <a:gd name="f10" fmla="val 5092"/>
                <a:gd name="f11" fmla="val 30974"/>
                <a:gd name="f12" fmla="val 60250"/>
                <a:gd name="f13" fmla="val 93770"/>
                <a:gd name="f14" fmla="val 131108"/>
                <a:gd name="f15" fmla="val 145958"/>
                <a:gd name="f16" fmla="val 15275"/>
                <a:gd name="f17" fmla="val 40308"/>
                <a:gd name="f18" fmla="val 43703"/>
                <a:gd name="f19" fmla="val 127289"/>
                <a:gd name="f20" fmla="val 40733"/>
                <a:gd name="f21" fmla="val 20791"/>
                <a:gd name="f22" fmla="val 114136"/>
                <a:gd name="f23" fmla="val 16123"/>
                <a:gd name="f24" fmla="val 94194"/>
                <a:gd name="f25" fmla="val 57280"/>
                <a:gd name="f26" fmla="val 38187"/>
                <a:gd name="f27" fmla="val 20366"/>
                <a:gd name="f28" fmla="val 19093"/>
                <a:gd name="f29" fmla="val 48794"/>
                <a:gd name="f30" fmla="val 73828"/>
                <a:gd name="f31" fmla="val 100559"/>
                <a:gd name="f32" fmla="val 36914"/>
                <a:gd name="f33" fmla="val 106499"/>
                <a:gd name="f34" fmla="val 61099"/>
                <a:gd name="f35" fmla="val 95043"/>
                <a:gd name="f36" fmla="val 113712"/>
                <a:gd name="f37" fmla="val 129411"/>
                <a:gd name="f38" fmla="val 100983"/>
                <a:gd name="f39" fmla="val 81465"/>
                <a:gd name="f40" fmla="val 77646"/>
                <a:gd name="f41" fmla="val 148080"/>
                <a:gd name="f42" fmla="val 111590"/>
                <a:gd name="f43" fmla="val 133230"/>
                <a:gd name="f44" fmla="val 123471"/>
                <a:gd name="f45" fmla="val 95467"/>
                <a:gd name="f46" fmla="val 50067"/>
                <a:gd name="f47" fmla="val 32247"/>
                <a:gd name="f48" fmla="val 118379"/>
                <a:gd name="f49" fmla="val 75101"/>
                <a:gd name="f50" fmla="+- 0 0 -90"/>
                <a:gd name="f51" fmla="*/ f3 1 148079"/>
                <a:gd name="f52" fmla="*/ f4 1 123470"/>
                <a:gd name="f53" fmla="+- f7 0 f5"/>
                <a:gd name="f54" fmla="+- f6 0 f5"/>
                <a:gd name="f55" fmla="*/ f50 f0 1"/>
                <a:gd name="f56" fmla="*/ f54 1 148079"/>
                <a:gd name="f57" fmla="*/ f53 1 123470"/>
                <a:gd name="f58" fmla="*/ 424 f54 1"/>
                <a:gd name="f59" fmla="*/ 48370 f53 1"/>
                <a:gd name="f60" fmla="*/ 60250 f54 1"/>
                <a:gd name="f61" fmla="*/ 0 f53 1"/>
                <a:gd name="f62" fmla="*/ 93770 f54 1"/>
                <a:gd name="f63" fmla="*/ 145958 f54 1"/>
                <a:gd name="f64" fmla="*/ 40308 f53 1"/>
                <a:gd name="f65" fmla="*/ 43703 f53 1"/>
                <a:gd name="f66" fmla="*/ 127289 f54 1"/>
                <a:gd name="f67" fmla="*/ 40733 f53 1"/>
                <a:gd name="f68" fmla="*/ 94194 f54 1"/>
                <a:gd name="f69" fmla="*/ 16123 f53 1"/>
                <a:gd name="f70" fmla="*/ 57280 f54 1"/>
                <a:gd name="f71" fmla="*/ 20366 f54 1"/>
                <a:gd name="f72" fmla="*/ 48794 f53 1"/>
                <a:gd name="f73" fmla="*/ 73828 f53 1"/>
                <a:gd name="f74" fmla="*/ 61099 f54 1"/>
                <a:gd name="f75" fmla="*/ 106499 f53 1"/>
                <a:gd name="f76" fmla="*/ 95043 f54 1"/>
                <a:gd name="f77" fmla="*/ 129411 f54 1"/>
                <a:gd name="f78" fmla="*/ 81465 f53 1"/>
                <a:gd name="f79" fmla="*/ 77646 f53 1"/>
                <a:gd name="f80" fmla="*/ 148080 f54 1"/>
                <a:gd name="f81" fmla="*/ 95467 f54 1"/>
                <a:gd name="f82" fmla="*/ 123471 f53 1"/>
                <a:gd name="f83" fmla="*/ 50067 f54 1"/>
                <a:gd name="f84" fmla="*/ 0 f54 1"/>
                <a:gd name="f85" fmla="*/ 75101 f53 1"/>
                <a:gd name="f86" fmla="*/ f55 1 f2"/>
                <a:gd name="f87" fmla="*/ f58 1 148079"/>
                <a:gd name="f88" fmla="*/ f59 1 123470"/>
                <a:gd name="f89" fmla="*/ f60 1 148079"/>
                <a:gd name="f90" fmla="*/ f61 1 123470"/>
                <a:gd name="f91" fmla="*/ f62 1 148079"/>
                <a:gd name="f92" fmla="*/ f63 1 148079"/>
                <a:gd name="f93" fmla="*/ f64 1 123470"/>
                <a:gd name="f94" fmla="*/ f65 1 123470"/>
                <a:gd name="f95" fmla="*/ f66 1 148079"/>
                <a:gd name="f96" fmla="*/ f67 1 123470"/>
                <a:gd name="f97" fmla="*/ f68 1 148079"/>
                <a:gd name="f98" fmla="*/ f69 1 123470"/>
                <a:gd name="f99" fmla="*/ f70 1 148079"/>
                <a:gd name="f100" fmla="*/ f71 1 148079"/>
                <a:gd name="f101" fmla="*/ f72 1 123470"/>
                <a:gd name="f102" fmla="*/ f73 1 123470"/>
                <a:gd name="f103" fmla="*/ f74 1 148079"/>
                <a:gd name="f104" fmla="*/ f75 1 123470"/>
                <a:gd name="f105" fmla="*/ f76 1 148079"/>
                <a:gd name="f106" fmla="*/ f77 1 148079"/>
                <a:gd name="f107" fmla="*/ f78 1 123470"/>
                <a:gd name="f108" fmla="*/ f79 1 123470"/>
                <a:gd name="f109" fmla="*/ f80 1 148079"/>
                <a:gd name="f110" fmla="*/ f81 1 148079"/>
                <a:gd name="f111" fmla="*/ f82 1 123470"/>
                <a:gd name="f112" fmla="*/ f83 1 148079"/>
                <a:gd name="f113" fmla="*/ f84 1 148079"/>
                <a:gd name="f114" fmla="*/ f85 1 123470"/>
                <a:gd name="f115" fmla="*/ f5 1 f56"/>
                <a:gd name="f116" fmla="*/ f6 1 f56"/>
                <a:gd name="f117" fmla="*/ f5 1 f57"/>
                <a:gd name="f118" fmla="*/ f7 1 f57"/>
                <a:gd name="f119" fmla="+- f86 0 f1"/>
                <a:gd name="f120" fmla="*/ f87 1 f56"/>
                <a:gd name="f121" fmla="*/ f88 1 f57"/>
                <a:gd name="f122" fmla="*/ f89 1 f56"/>
                <a:gd name="f123" fmla="*/ f90 1 f57"/>
                <a:gd name="f124" fmla="*/ f91 1 f56"/>
                <a:gd name="f125" fmla="*/ f92 1 f56"/>
                <a:gd name="f126" fmla="*/ f93 1 f57"/>
                <a:gd name="f127" fmla="*/ f94 1 f57"/>
                <a:gd name="f128" fmla="*/ f95 1 f56"/>
                <a:gd name="f129" fmla="*/ f96 1 f57"/>
                <a:gd name="f130" fmla="*/ f97 1 f56"/>
                <a:gd name="f131" fmla="*/ f98 1 f57"/>
                <a:gd name="f132" fmla="*/ f99 1 f56"/>
                <a:gd name="f133" fmla="*/ f100 1 f56"/>
                <a:gd name="f134" fmla="*/ f101 1 f57"/>
                <a:gd name="f135" fmla="*/ f102 1 f57"/>
                <a:gd name="f136" fmla="*/ f103 1 f56"/>
                <a:gd name="f137" fmla="*/ f104 1 f57"/>
                <a:gd name="f138" fmla="*/ f105 1 f56"/>
                <a:gd name="f139" fmla="*/ f106 1 f56"/>
                <a:gd name="f140" fmla="*/ f107 1 f57"/>
                <a:gd name="f141" fmla="*/ f108 1 f57"/>
                <a:gd name="f142" fmla="*/ f109 1 f56"/>
                <a:gd name="f143" fmla="*/ f110 1 f56"/>
                <a:gd name="f144" fmla="*/ f111 1 f57"/>
                <a:gd name="f145" fmla="*/ f112 1 f56"/>
                <a:gd name="f146" fmla="*/ f113 1 f56"/>
                <a:gd name="f147" fmla="*/ f114 1 f57"/>
                <a:gd name="f148" fmla="*/ f115 f51 1"/>
                <a:gd name="f149" fmla="*/ f116 f51 1"/>
                <a:gd name="f150" fmla="*/ f118 f52 1"/>
                <a:gd name="f151" fmla="*/ f117 f52 1"/>
                <a:gd name="f152" fmla="*/ f120 f51 1"/>
                <a:gd name="f153" fmla="*/ f121 f52 1"/>
                <a:gd name="f154" fmla="*/ f122 f51 1"/>
                <a:gd name="f155" fmla="*/ f123 f52 1"/>
                <a:gd name="f156" fmla="*/ f124 f51 1"/>
                <a:gd name="f157" fmla="*/ f125 f51 1"/>
                <a:gd name="f158" fmla="*/ f126 f52 1"/>
                <a:gd name="f159" fmla="*/ f127 f52 1"/>
                <a:gd name="f160" fmla="*/ f128 f51 1"/>
                <a:gd name="f161" fmla="*/ f129 f52 1"/>
                <a:gd name="f162" fmla="*/ f130 f51 1"/>
                <a:gd name="f163" fmla="*/ f131 f52 1"/>
                <a:gd name="f164" fmla="*/ f132 f51 1"/>
                <a:gd name="f165" fmla="*/ f133 f51 1"/>
                <a:gd name="f166" fmla="*/ f134 f52 1"/>
                <a:gd name="f167" fmla="*/ f135 f52 1"/>
                <a:gd name="f168" fmla="*/ f136 f51 1"/>
                <a:gd name="f169" fmla="*/ f137 f52 1"/>
                <a:gd name="f170" fmla="*/ f138 f51 1"/>
                <a:gd name="f171" fmla="*/ f139 f51 1"/>
                <a:gd name="f172" fmla="*/ f140 f52 1"/>
                <a:gd name="f173" fmla="*/ f141 f52 1"/>
                <a:gd name="f174" fmla="*/ f142 f51 1"/>
                <a:gd name="f175" fmla="*/ f143 f51 1"/>
                <a:gd name="f176" fmla="*/ f144 f52 1"/>
                <a:gd name="f177" fmla="*/ f145 f51 1"/>
                <a:gd name="f178" fmla="*/ f146 f51 1"/>
                <a:gd name="f179" fmla="*/ f14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52" y="f153"/>
                </a:cxn>
                <a:cxn ang="f119">
                  <a:pos x="f154" y="f155"/>
                </a:cxn>
                <a:cxn ang="f119">
                  <a:pos x="f156" y="f155"/>
                </a:cxn>
                <a:cxn ang="f119">
                  <a:pos x="f157" y="f158"/>
                </a:cxn>
                <a:cxn ang="f119">
                  <a:pos x="f157" y="f159"/>
                </a:cxn>
                <a:cxn ang="f119">
                  <a:pos x="f160" y="f159"/>
                </a:cxn>
                <a:cxn ang="f119">
                  <a:pos x="f160" y="f161"/>
                </a:cxn>
                <a:cxn ang="f119">
                  <a:pos x="f162" y="f163"/>
                </a:cxn>
                <a:cxn ang="f119">
                  <a:pos x="f164" y="f163"/>
                </a:cxn>
                <a:cxn ang="f119">
                  <a:pos x="f165" y="f166"/>
                </a:cxn>
                <a:cxn ang="f119">
                  <a:pos x="f165" y="f167"/>
                </a:cxn>
                <a:cxn ang="f119">
                  <a:pos x="f168" y="f169"/>
                </a:cxn>
                <a:cxn ang="f119">
                  <a:pos x="f170" y="f169"/>
                </a:cxn>
                <a:cxn ang="f119">
                  <a:pos x="f171" y="f172"/>
                </a:cxn>
                <a:cxn ang="f119">
                  <a:pos x="f171" y="f173"/>
                </a:cxn>
                <a:cxn ang="f119">
                  <a:pos x="f174" y="f173"/>
                </a:cxn>
                <a:cxn ang="f119">
                  <a:pos x="f174" y="f172"/>
                </a:cxn>
                <a:cxn ang="f119">
                  <a:pos x="f175" y="f176"/>
                </a:cxn>
                <a:cxn ang="f119">
                  <a:pos x="f177" y="f176"/>
                </a:cxn>
                <a:cxn ang="f119">
                  <a:pos x="f178" y="f179"/>
                </a:cxn>
                <a:cxn ang="f119">
                  <a:pos x="f152" y="f153"/>
                </a:cxn>
                <a:cxn ang="f119">
                  <a:pos x="f152" y="f153"/>
                </a:cxn>
              </a:cxnLst>
              <a:rect l="f148" t="f151" r="f149" b="f150"/>
              <a:pathLst>
                <a:path w="148079" h="123470">
                  <a:moveTo>
                    <a:pt x="f8" y="f9"/>
                  </a:moveTo>
                  <a:cubicBezTo>
                    <a:pt x="f8" y="f10"/>
                    <a:pt x="f11" y="f5"/>
                    <a:pt x="f12" y="f5"/>
                  </a:cubicBezTo>
                  <a:lnTo>
                    <a:pt x="f13" y="f5"/>
                  </a:lnTo>
                  <a:cubicBezTo>
                    <a:pt x="f14" y="f5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18"/>
                  </a:lnTo>
                  <a:lnTo>
                    <a:pt x="f19" y="f20"/>
                  </a:lnTo>
                  <a:cubicBezTo>
                    <a:pt x="f19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6" y="f23"/>
                    <a:pt x="f27" y="f28"/>
                    <a:pt x="f27" y="f29"/>
                  </a:cubicBezTo>
                  <a:lnTo>
                    <a:pt x="f27" y="f30"/>
                  </a:lnTo>
                  <a:cubicBezTo>
                    <a:pt x="f27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7" y="f39"/>
                  </a:cubicBezTo>
                  <a:lnTo>
                    <a:pt x="f37" y="f40"/>
                  </a:lnTo>
                  <a:lnTo>
                    <a:pt x="f41" y="f40"/>
                  </a:lnTo>
                  <a:lnTo>
                    <a:pt x="f41" y="f39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5" y="f48"/>
                    <a:pt x="f5" y="f49"/>
                  </a:cubicBezTo>
                  <a:lnTo>
                    <a:pt x="f8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8" name="Freeform: Shape 15">
              <a:extLst>
                <a:ext uri="{FF2B5EF4-FFF2-40B4-BE49-F238E27FC236}">
                  <a16:creationId xmlns:a16="http://schemas.microsoft.com/office/drawing/2014/main" id="{0B75479E-554A-CD0E-0FF8-231E1BB52636}"/>
                </a:ext>
              </a:extLst>
            </p:cNvPr>
            <p:cNvSpPr/>
            <p:nvPr/>
          </p:nvSpPr>
          <p:spPr>
            <a:xfrm>
              <a:off x="1578364" y="6284241"/>
              <a:ext cx="222766" cy="18349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6807"/>
                <a:gd name="f7" fmla="val 120924"/>
                <a:gd name="f8" fmla="val 128562"/>
                <a:gd name="f9" fmla="val 98437"/>
                <a:gd name="f10" fmla="val 128138"/>
                <a:gd name="f11" fmla="val 120501"/>
                <a:gd name="f12" fmla="val 117106"/>
                <a:gd name="f13" fmla="val 104802"/>
                <a:gd name="f14" fmla="val 120925"/>
                <a:gd name="f15" fmla="val 79768"/>
                <a:gd name="f16" fmla="val 49643"/>
                <a:gd name="f17" fmla="val 11880"/>
                <a:gd name="f18" fmla="val 101831"/>
                <a:gd name="f19" fmla="val 80617"/>
                <a:gd name="f20" fmla="val 19942"/>
                <a:gd name="f21" fmla="val 75949"/>
                <a:gd name="f22" fmla="val 93345"/>
                <a:gd name="f23" fmla="val 25034"/>
                <a:gd name="f24" fmla="val 64069"/>
                <a:gd name="f25" fmla="val 69161"/>
                <a:gd name="f26" fmla="val 116258"/>
                <a:gd name="f27" fmla="val 126865"/>
                <a:gd name="f28" fmla="val 95891"/>
                <a:gd name="f29" fmla="val 67888"/>
                <a:gd name="f30" fmla="val 119228"/>
                <a:gd name="f31" fmla="+- 0 0 -90"/>
                <a:gd name="f32" fmla="*/ f3 1 146807"/>
                <a:gd name="f33" fmla="*/ f4 1 120924"/>
                <a:gd name="f34" fmla="+- f7 0 f5"/>
                <a:gd name="f35" fmla="+- f6 0 f5"/>
                <a:gd name="f36" fmla="*/ f31 f0 1"/>
                <a:gd name="f37" fmla="*/ f35 1 146807"/>
                <a:gd name="f38" fmla="*/ f34 1 120924"/>
                <a:gd name="f39" fmla="*/ 128562 f35 1"/>
                <a:gd name="f40" fmla="*/ 98437 f34 1"/>
                <a:gd name="f41" fmla="*/ 128138 f35 1"/>
                <a:gd name="f42" fmla="*/ 79768 f35 1"/>
                <a:gd name="f43" fmla="*/ 120925 f34 1"/>
                <a:gd name="f44" fmla="*/ 49643 f35 1"/>
                <a:gd name="f45" fmla="*/ 0 f35 1"/>
                <a:gd name="f46" fmla="*/ 80617 f34 1"/>
                <a:gd name="f47" fmla="*/ 0 f34 1"/>
                <a:gd name="f48" fmla="*/ 19942 f35 1"/>
                <a:gd name="f49" fmla="*/ 75949 f34 1"/>
                <a:gd name="f50" fmla="*/ 64069 f35 1"/>
                <a:gd name="f51" fmla="*/ 104802 f34 1"/>
                <a:gd name="f52" fmla="*/ 69161 f35 1"/>
                <a:gd name="f53" fmla="*/ 126865 f35 1"/>
                <a:gd name="f54" fmla="*/ 67888 f34 1"/>
                <a:gd name="f55" fmla="*/ 146807 f35 1"/>
                <a:gd name="f56" fmla="*/ 119228 f34 1"/>
                <a:gd name="f57" fmla="*/ f36 1 f2"/>
                <a:gd name="f58" fmla="*/ f39 1 146807"/>
                <a:gd name="f59" fmla="*/ f40 1 120924"/>
                <a:gd name="f60" fmla="*/ f41 1 146807"/>
                <a:gd name="f61" fmla="*/ f42 1 146807"/>
                <a:gd name="f62" fmla="*/ f43 1 120924"/>
                <a:gd name="f63" fmla="*/ f44 1 146807"/>
                <a:gd name="f64" fmla="*/ f45 1 146807"/>
                <a:gd name="f65" fmla="*/ f46 1 120924"/>
                <a:gd name="f66" fmla="*/ f47 1 120924"/>
                <a:gd name="f67" fmla="*/ f48 1 146807"/>
                <a:gd name="f68" fmla="*/ f49 1 120924"/>
                <a:gd name="f69" fmla="*/ f50 1 146807"/>
                <a:gd name="f70" fmla="*/ f51 1 120924"/>
                <a:gd name="f71" fmla="*/ f52 1 146807"/>
                <a:gd name="f72" fmla="*/ f53 1 146807"/>
                <a:gd name="f73" fmla="*/ f54 1 120924"/>
                <a:gd name="f74" fmla="*/ f55 1 146807"/>
                <a:gd name="f75" fmla="*/ f56 1 120924"/>
                <a:gd name="f76" fmla="*/ f5 1 f37"/>
                <a:gd name="f77" fmla="*/ f6 1 f37"/>
                <a:gd name="f78" fmla="*/ f5 1 f38"/>
                <a:gd name="f79" fmla="*/ f7 1 f38"/>
                <a:gd name="f80" fmla="+- f57 0 f1"/>
                <a:gd name="f81" fmla="*/ f58 1 f37"/>
                <a:gd name="f82" fmla="*/ f59 1 f38"/>
                <a:gd name="f83" fmla="*/ f60 1 f37"/>
                <a:gd name="f84" fmla="*/ f61 1 f37"/>
                <a:gd name="f85" fmla="*/ f62 1 f38"/>
                <a:gd name="f86" fmla="*/ f63 1 f37"/>
                <a:gd name="f87" fmla="*/ f64 1 f37"/>
                <a:gd name="f88" fmla="*/ f65 1 f38"/>
                <a:gd name="f89" fmla="*/ f66 1 f38"/>
                <a:gd name="f90" fmla="*/ f67 1 f37"/>
                <a:gd name="f91" fmla="*/ f68 1 f38"/>
                <a:gd name="f92" fmla="*/ f69 1 f37"/>
                <a:gd name="f93" fmla="*/ f70 1 f38"/>
                <a:gd name="f94" fmla="*/ f71 1 f37"/>
                <a:gd name="f95" fmla="*/ f72 1 f37"/>
                <a:gd name="f96" fmla="*/ f73 1 f38"/>
                <a:gd name="f97" fmla="*/ f74 1 f37"/>
                <a:gd name="f98" fmla="*/ f75 1 f38"/>
                <a:gd name="f99" fmla="*/ f76 f32 1"/>
                <a:gd name="f100" fmla="*/ f77 f32 1"/>
                <a:gd name="f101" fmla="*/ f79 f33 1"/>
                <a:gd name="f102" fmla="*/ f78 f33 1"/>
                <a:gd name="f103" fmla="*/ f81 f32 1"/>
                <a:gd name="f104" fmla="*/ f82 f33 1"/>
                <a:gd name="f105" fmla="*/ f83 f32 1"/>
                <a:gd name="f106" fmla="*/ f84 f32 1"/>
                <a:gd name="f107" fmla="*/ f85 f33 1"/>
                <a:gd name="f108" fmla="*/ f86 f32 1"/>
                <a:gd name="f109" fmla="*/ f87 f32 1"/>
                <a:gd name="f110" fmla="*/ f88 f33 1"/>
                <a:gd name="f111" fmla="*/ f89 f33 1"/>
                <a:gd name="f112" fmla="*/ f90 f32 1"/>
                <a:gd name="f113" fmla="*/ f91 f33 1"/>
                <a:gd name="f114" fmla="*/ f92 f32 1"/>
                <a:gd name="f115" fmla="*/ f93 f33 1"/>
                <a:gd name="f116" fmla="*/ f94 f32 1"/>
                <a:gd name="f117" fmla="*/ f95 f32 1"/>
                <a:gd name="f118" fmla="*/ f96 f33 1"/>
                <a:gd name="f119" fmla="*/ f97 f32 1"/>
                <a:gd name="f120" fmla="*/ f98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0">
                  <a:pos x="f103" y="f104"/>
                </a:cxn>
                <a:cxn ang="f80">
                  <a:pos x="f105" y="f104"/>
                </a:cxn>
                <a:cxn ang="f80">
                  <a:pos x="f106" y="f107"/>
                </a:cxn>
                <a:cxn ang="f80">
                  <a:pos x="f108" y="f107"/>
                </a:cxn>
                <a:cxn ang="f80">
                  <a:pos x="f109" y="f110"/>
                </a:cxn>
                <a:cxn ang="f80">
                  <a:pos x="f109" y="f111"/>
                </a:cxn>
                <a:cxn ang="f80">
                  <a:pos x="f112" y="f111"/>
                </a:cxn>
                <a:cxn ang="f80">
                  <a:pos x="f112" y="f113"/>
                </a:cxn>
                <a:cxn ang="f80">
                  <a:pos x="f114" y="f115"/>
                </a:cxn>
                <a:cxn ang="f80">
                  <a:pos x="f116" y="f115"/>
                </a:cxn>
                <a:cxn ang="f80">
                  <a:pos x="f117" y="f118"/>
                </a:cxn>
                <a:cxn ang="f80">
                  <a:pos x="f117" y="f111"/>
                </a:cxn>
                <a:cxn ang="f80">
                  <a:pos x="f119" y="f111"/>
                </a:cxn>
                <a:cxn ang="f80">
                  <a:pos x="f119" y="f120"/>
                </a:cxn>
                <a:cxn ang="f80">
                  <a:pos x="f105" y="f120"/>
                </a:cxn>
                <a:cxn ang="f80">
                  <a:pos x="f105" y="f104"/>
                </a:cxn>
                <a:cxn ang="f80">
                  <a:pos x="f103" y="f104"/>
                </a:cxn>
              </a:cxnLst>
              <a:rect l="f99" t="f102" r="f100" b="f101"/>
              <a:pathLst>
                <a:path w="146807" h="120924">
                  <a:moveTo>
                    <a:pt x="f8" y="f9"/>
                  </a:moveTo>
                  <a:lnTo>
                    <a:pt x="f10" y="f9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5" y="f18"/>
                    <a:pt x="f5" y="f19"/>
                  </a:cubicBezTo>
                  <a:lnTo>
                    <a:pt x="f5" y="f5"/>
                  </a:lnTo>
                  <a:lnTo>
                    <a:pt x="f20" y="f5"/>
                  </a:lnTo>
                  <a:lnTo>
                    <a:pt x="f20" y="f21"/>
                  </a:lnTo>
                  <a:cubicBezTo>
                    <a:pt x="f20" y="f22"/>
                    <a:pt x="f23" y="f13"/>
                    <a:pt x="f24" y="f13"/>
                  </a:cubicBezTo>
                  <a:lnTo>
                    <a:pt x="f25" y="f13"/>
                  </a:lnTo>
                  <a:cubicBezTo>
                    <a:pt x="f26" y="f13"/>
                    <a:pt x="f27" y="f28"/>
                    <a:pt x="f27" y="f29"/>
                  </a:cubicBezTo>
                  <a:lnTo>
                    <a:pt x="f27" y="f5"/>
                  </a:lnTo>
                  <a:lnTo>
                    <a:pt x="f6" y="f5"/>
                  </a:lnTo>
                  <a:lnTo>
                    <a:pt x="f6" y="f30"/>
                  </a:lnTo>
                  <a:lnTo>
                    <a:pt x="f10" y="f30"/>
                  </a:lnTo>
                  <a:lnTo>
                    <a:pt x="f10" y="f9"/>
                  </a:lnTo>
                  <a:lnTo>
                    <a:pt x="f8" y="f9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69" name="Freeform: Shape 16">
              <a:extLst>
                <a:ext uri="{FF2B5EF4-FFF2-40B4-BE49-F238E27FC236}">
                  <a16:creationId xmlns:a16="http://schemas.microsoft.com/office/drawing/2014/main" id="{ABEC648B-2853-6BD1-7459-FA6A8AB20ED0}"/>
                </a:ext>
              </a:extLst>
            </p:cNvPr>
            <p:cNvSpPr/>
            <p:nvPr/>
          </p:nvSpPr>
          <p:spPr>
            <a:xfrm>
              <a:off x="1842982" y="6281031"/>
              <a:ext cx="189289" cy="18413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24743"/>
                <a:gd name="f7" fmla="val 121349"/>
                <a:gd name="f8" fmla="val 1697"/>
                <a:gd name="f9" fmla="val 18669"/>
                <a:gd name="f10" fmla="val 19093"/>
                <a:gd name="f11" fmla="val 26731"/>
                <a:gd name="f12" fmla="val 3819"/>
                <a:gd name="f13" fmla="val 42006"/>
                <a:gd name="f14" fmla="val 55583"/>
                <a:gd name="f15" fmla="val 74676"/>
                <a:gd name="f16" fmla="val 112439"/>
                <a:gd name="f17" fmla="val 124744"/>
                <a:gd name="f18" fmla="val 12305"/>
                <a:gd name="f19" fmla="val 41581"/>
                <a:gd name="f20" fmla="val 56007"/>
                <a:gd name="f21" fmla="val 106074"/>
                <a:gd name="f22" fmla="val 50916"/>
                <a:gd name="f23" fmla="val 21215"/>
                <a:gd name="f24" fmla="val 100134"/>
                <a:gd name="f25" fmla="val 16548"/>
                <a:gd name="f26" fmla="val 64069"/>
                <a:gd name="f27" fmla="val 51764"/>
                <a:gd name="f28" fmla="val 30549"/>
                <a:gd name="f29" fmla="val 19942"/>
                <a:gd name="f30" fmla="val 30125"/>
                <a:gd name="f31" fmla="val 45400"/>
                <a:gd name="f32" fmla="+- 0 0 -90"/>
                <a:gd name="f33" fmla="*/ f3 1 124743"/>
                <a:gd name="f34" fmla="*/ f4 1 121349"/>
                <a:gd name="f35" fmla="+- f7 0 f5"/>
                <a:gd name="f36" fmla="+- f6 0 f5"/>
                <a:gd name="f37" fmla="*/ f32 f0 1"/>
                <a:gd name="f38" fmla="*/ f36 1 124743"/>
                <a:gd name="f39" fmla="*/ f35 1 121349"/>
                <a:gd name="f40" fmla="*/ 0 f36 1"/>
                <a:gd name="f41" fmla="*/ 1697 f35 1"/>
                <a:gd name="f42" fmla="*/ 18669 f36 1"/>
                <a:gd name="f43" fmla="*/ 19093 f35 1"/>
                <a:gd name="f44" fmla="*/ 19093 f36 1"/>
                <a:gd name="f45" fmla="*/ 55583 f36 1"/>
                <a:gd name="f46" fmla="*/ 0 f35 1"/>
                <a:gd name="f47" fmla="*/ 74676 f36 1"/>
                <a:gd name="f48" fmla="*/ 124744 f36 1"/>
                <a:gd name="f49" fmla="*/ 41581 f35 1"/>
                <a:gd name="f50" fmla="*/ 56007 f35 1"/>
                <a:gd name="f51" fmla="*/ 106074 f36 1"/>
                <a:gd name="f52" fmla="*/ 50916 f35 1"/>
                <a:gd name="f53" fmla="*/ 64069 f36 1"/>
                <a:gd name="f54" fmla="*/ 16548 f35 1"/>
                <a:gd name="f55" fmla="*/ 51764 f36 1"/>
                <a:gd name="f56" fmla="*/ 19942 f36 1"/>
                <a:gd name="f57" fmla="*/ 45400 f35 1"/>
                <a:gd name="f58" fmla="*/ 121349 f35 1"/>
                <a:gd name="f59" fmla="*/ f37 1 f2"/>
                <a:gd name="f60" fmla="*/ f40 1 124743"/>
                <a:gd name="f61" fmla="*/ f41 1 121349"/>
                <a:gd name="f62" fmla="*/ f42 1 124743"/>
                <a:gd name="f63" fmla="*/ f43 1 121349"/>
                <a:gd name="f64" fmla="*/ f44 1 124743"/>
                <a:gd name="f65" fmla="*/ f45 1 124743"/>
                <a:gd name="f66" fmla="*/ f46 1 121349"/>
                <a:gd name="f67" fmla="*/ f47 1 124743"/>
                <a:gd name="f68" fmla="*/ f48 1 124743"/>
                <a:gd name="f69" fmla="*/ f49 1 121349"/>
                <a:gd name="f70" fmla="*/ f50 1 121349"/>
                <a:gd name="f71" fmla="*/ f51 1 124743"/>
                <a:gd name="f72" fmla="*/ f52 1 121349"/>
                <a:gd name="f73" fmla="*/ f53 1 124743"/>
                <a:gd name="f74" fmla="*/ f54 1 121349"/>
                <a:gd name="f75" fmla="*/ f55 1 124743"/>
                <a:gd name="f76" fmla="*/ f56 1 124743"/>
                <a:gd name="f77" fmla="*/ f57 1 121349"/>
                <a:gd name="f78" fmla="*/ f58 1 121349"/>
                <a:gd name="f79" fmla="*/ f5 1 f38"/>
                <a:gd name="f80" fmla="*/ f6 1 f38"/>
                <a:gd name="f81" fmla="*/ f5 1 f39"/>
                <a:gd name="f82" fmla="*/ f7 1 f39"/>
                <a:gd name="f83" fmla="+- f59 0 f1"/>
                <a:gd name="f84" fmla="*/ f60 1 f38"/>
                <a:gd name="f85" fmla="*/ f61 1 f39"/>
                <a:gd name="f86" fmla="*/ f62 1 f38"/>
                <a:gd name="f87" fmla="*/ f63 1 f39"/>
                <a:gd name="f88" fmla="*/ f64 1 f38"/>
                <a:gd name="f89" fmla="*/ f65 1 f38"/>
                <a:gd name="f90" fmla="*/ f66 1 f39"/>
                <a:gd name="f91" fmla="*/ f67 1 f38"/>
                <a:gd name="f92" fmla="*/ f68 1 f38"/>
                <a:gd name="f93" fmla="*/ f69 1 f39"/>
                <a:gd name="f94" fmla="*/ f70 1 f39"/>
                <a:gd name="f95" fmla="*/ f71 1 f38"/>
                <a:gd name="f96" fmla="*/ f72 1 f39"/>
                <a:gd name="f97" fmla="*/ f73 1 f38"/>
                <a:gd name="f98" fmla="*/ f74 1 f39"/>
                <a:gd name="f99" fmla="*/ f75 1 f38"/>
                <a:gd name="f100" fmla="*/ f76 1 f38"/>
                <a:gd name="f101" fmla="*/ f77 1 f39"/>
                <a:gd name="f102" fmla="*/ f78 1 f39"/>
                <a:gd name="f103" fmla="*/ f79 f33 1"/>
                <a:gd name="f104" fmla="*/ f80 f33 1"/>
                <a:gd name="f105" fmla="*/ f82 f34 1"/>
                <a:gd name="f106" fmla="*/ f81 f34 1"/>
                <a:gd name="f107" fmla="*/ f84 f33 1"/>
                <a:gd name="f108" fmla="*/ f85 f34 1"/>
                <a:gd name="f109" fmla="*/ f86 f33 1"/>
                <a:gd name="f110" fmla="*/ f87 f34 1"/>
                <a:gd name="f111" fmla="*/ f88 f33 1"/>
                <a:gd name="f112" fmla="*/ f89 f33 1"/>
                <a:gd name="f113" fmla="*/ f90 f34 1"/>
                <a:gd name="f114" fmla="*/ f91 f33 1"/>
                <a:gd name="f115" fmla="*/ f92 f33 1"/>
                <a:gd name="f116" fmla="*/ f93 f34 1"/>
                <a:gd name="f117" fmla="*/ f94 f34 1"/>
                <a:gd name="f118" fmla="*/ f95 f33 1"/>
                <a:gd name="f119" fmla="*/ f96 f34 1"/>
                <a:gd name="f120" fmla="*/ f97 f33 1"/>
                <a:gd name="f121" fmla="*/ f98 f34 1"/>
                <a:gd name="f122" fmla="*/ f99 f33 1"/>
                <a:gd name="f123" fmla="*/ f100 f33 1"/>
                <a:gd name="f124" fmla="*/ f101 f34 1"/>
                <a:gd name="f125" fmla="*/ f102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83">
                  <a:pos x="f107" y="f108"/>
                </a:cxn>
                <a:cxn ang="f83">
                  <a:pos x="f109" y="f108"/>
                </a:cxn>
                <a:cxn ang="f83">
                  <a:pos x="f109" y="f110"/>
                </a:cxn>
                <a:cxn ang="f83">
                  <a:pos x="f111" y="f110"/>
                </a:cxn>
                <a:cxn ang="f83">
                  <a:pos x="f112" y="f113"/>
                </a:cxn>
                <a:cxn ang="f83">
                  <a:pos x="f114" y="f113"/>
                </a:cxn>
                <a:cxn ang="f83">
                  <a:pos x="f115" y="f116"/>
                </a:cxn>
                <a:cxn ang="f83">
                  <a:pos x="f115" y="f117"/>
                </a:cxn>
                <a:cxn ang="f83">
                  <a:pos x="f118" y="f117"/>
                </a:cxn>
                <a:cxn ang="f83">
                  <a:pos x="f118" y="f119"/>
                </a:cxn>
                <a:cxn ang="f83">
                  <a:pos x="f120" y="f121"/>
                </a:cxn>
                <a:cxn ang="f83">
                  <a:pos x="f122" y="f121"/>
                </a:cxn>
                <a:cxn ang="f83">
                  <a:pos x="f123" y="f124"/>
                </a:cxn>
                <a:cxn ang="f83">
                  <a:pos x="f123" y="f125"/>
                </a:cxn>
                <a:cxn ang="f83">
                  <a:pos x="f107" y="f125"/>
                </a:cxn>
                <a:cxn ang="f83">
                  <a:pos x="f107" y="f108"/>
                </a:cxn>
                <a:cxn ang="f83">
                  <a:pos x="f107" y="f108"/>
                </a:cxn>
              </a:cxnLst>
              <a:rect l="f103" t="f106" r="f104" b="f105"/>
              <a:pathLst>
                <a:path w="124743" h="121349">
                  <a:moveTo>
                    <a:pt x="f5" y="f8"/>
                  </a:moveTo>
                  <a:lnTo>
                    <a:pt x="f9" y="f8"/>
                  </a:lnTo>
                  <a:lnTo>
                    <a:pt x="f9" y="f10"/>
                  </a:lnTo>
                  <a:lnTo>
                    <a:pt x="f10" y="f10"/>
                  </a:lnTo>
                  <a:cubicBezTo>
                    <a:pt x="f11" y="f12"/>
                    <a:pt x="f13" y="f5"/>
                    <a:pt x="f14" y="f5"/>
                  </a:cubicBezTo>
                  <a:lnTo>
                    <a:pt x="f15" y="f5"/>
                  </a:lnTo>
                  <a:cubicBezTo>
                    <a:pt x="f16" y="f5"/>
                    <a:pt x="f17" y="f18"/>
                    <a:pt x="f17" y="f19"/>
                  </a:cubicBezTo>
                  <a:lnTo>
                    <a:pt x="f17" y="f20"/>
                  </a:lnTo>
                  <a:lnTo>
                    <a:pt x="f21" y="f20"/>
                  </a:lnTo>
                  <a:lnTo>
                    <a:pt x="f21" y="f22"/>
                  </a:lnTo>
                  <a:cubicBezTo>
                    <a:pt x="f21" y="f23"/>
                    <a:pt x="f24" y="f25"/>
                    <a:pt x="f26" y="f25"/>
                  </a:cubicBezTo>
                  <a:lnTo>
                    <a:pt x="f27" y="f25"/>
                  </a:lnTo>
                  <a:cubicBezTo>
                    <a:pt x="f28" y="f25"/>
                    <a:pt x="f29" y="f30"/>
                    <a:pt x="f29" y="f31"/>
                  </a:cubicBezTo>
                  <a:lnTo>
                    <a:pt x="f29" y="f7"/>
                  </a:lnTo>
                  <a:lnTo>
                    <a:pt x="f5" y="f7"/>
                  </a:lnTo>
                  <a:lnTo>
                    <a:pt x="f5" y="f8"/>
                  </a:lnTo>
                  <a:lnTo>
                    <a:pt x="f5" y="f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70" name="Freeform: Shape 17">
              <a:extLst>
                <a:ext uri="{FF2B5EF4-FFF2-40B4-BE49-F238E27FC236}">
                  <a16:creationId xmlns:a16="http://schemas.microsoft.com/office/drawing/2014/main" id="{21B41F89-A155-E794-A20A-79658700314B}"/>
                </a:ext>
              </a:extLst>
            </p:cNvPr>
            <p:cNvSpPr/>
            <p:nvPr/>
          </p:nvSpPr>
          <p:spPr>
            <a:xfrm>
              <a:off x="2060600" y="6281031"/>
              <a:ext cx="231782" cy="18735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52747"/>
                <a:gd name="f7" fmla="val 123470"/>
                <a:gd name="f8" fmla="val 48370"/>
                <a:gd name="f9" fmla="val 5092"/>
                <a:gd name="f10" fmla="val 30125"/>
                <a:gd name="f11" fmla="val 58553"/>
                <a:gd name="f12" fmla="val 90800"/>
                <a:gd name="f13" fmla="val 126865"/>
                <a:gd name="f14" fmla="val 9335"/>
                <a:gd name="f15" fmla="val 51764"/>
                <a:gd name="f16" fmla="val 64918"/>
                <a:gd name="f17" fmla="val 19942"/>
                <a:gd name="f18" fmla="val 72555"/>
                <a:gd name="f19" fmla="val 99710"/>
                <a:gd name="f20" fmla="val 33095"/>
                <a:gd name="f21" fmla="val 106923"/>
                <a:gd name="f22" fmla="val 68312"/>
                <a:gd name="f23" fmla="val 95891"/>
                <a:gd name="f24" fmla="val 121349"/>
                <a:gd name="f25" fmla="val 131532"/>
                <a:gd name="f26" fmla="val 103529"/>
                <a:gd name="f27" fmla="val 132805"/>
                <a:gd name="f28" fmla="val 85284"/>
                <a:gd name="f29" fmla="val 87830"/>
                <a:gd name="f30" fmla="val 115409"/>
                <a:gd name="f31" fmla="val 130260"/>
                <a:gd name="f32" fmla="val 123471"/>
                <a:gd name="f33" fmla="val 92497"/>
                <a:gd name="f34" fmla="val 56007"/>
                <a:gd name="f35" fmla="val 29701"/>
                <a:gd name="f36" fmla="val 118379"/>
                <a:gd name="f37" fmla="val 74676"/>
                <a:gd name="f38" fmla="val 40733"/>
                <a:gd name="f39" fmla="val 28428"/>
                <a:gd name="f40" fmla="val 123895"/>
                <a:gd name="f41" fmla="val 16548"/>
                <a:gd name="f42" fmla="val 61099"/>
                <a:gd name="f43" fmla="val 29277"/>
                <a:gd name="f44" fmla="val 21639"/>
                <a:gd name="f45" fmla="val 48794"/>
                <a:gd name="f46" fmla="val 132381"/>
                <a:gd name="f47" fmla="+- 0 0 -90"/>
                <a:gd name="f48" fmla="*/ f3 1 152747"/>
                <a:gd name="f49" fmla="*/ f4 1 123470"/>
                <a:gd name="f50" fmla="+- f7 0 f5"/>
                <a:gd name="f51" fmla="+- f6 0 f5"/>
                <a:gd name="f52" fmla="*/ f47 f0 1"/>
                <a:gd name="f53" fmla="*/ f51 1 152747"/>
                <a:gd name="f54" fmla="*/ f50 1 123470"/>
                <a:gd name="f55" fmla="*/ 0 f51 1"/>
                <a:gd name="f56" fmla="*/ 48370 f50 1"/>
                <a:gd name="f57" fmla="*/ 58553 f51 1"/>
                <a:gd name="f58" fmla="*/ 0 f50 1"/>
                <a:gd name="f59" fmla="*/ 90800 f51 1"/>
                <a:gd name="f60" fmla="*/ 152747 f51 1"/>
                <a:gd name="f61" fmla="*/ 51764 f50 1"/>
                <a:gd name="f62" fmla="*/ 64918 f50 1"/>
                <a:gd name="f63" fmla="*/ 19942 f51 1"/>
                <a:gd name="f64" fmla="*/ 72555 f50 1"/>
                <a:gd name="f65" fmla="*/ 68312 f51 1"/>
                <a:gd name="f66" fmla="*/ 106923 f50 1"/>
                <a:gd name="f67" fmla="*/ 95891 f51 1"/>
                <a:gd name="f68" fmla="*/ 132805 f51 1"/>
                <a:gd name="f69" fmla="*/ 85284 f50 1"/>
                <a:gd name="f70" fmla="*/ 87830 f50 1"/>
                <a:gd name="f71" fmla="*/ 92497 f51 1"/>
                <a:gd name="f72" fmla="*/ 123471 f50 1"/>
                <a:gd name="f73" fmla="*/ 56007 f51 1"/>
                <a:gd name="f74" fmla="*/ 74676 f50 1"/>
                <a:gd name="f75" fmla="*/ 40733 f50 1"/>
                <a:gd name="f76" fmla="*/ 16548 f50 1"/>
                <a:gd name="f77" fmla="*/ 61099 f51 1"/>
                <a:gd name="f78" fmla="*/ 48794 f50 1"/>
                <a:gd name="f79" fmla="*/ 132381 f51 1"/>
                <a:gd name="f80" fmla="*/ f52 1 f2"/>
                <a:gd name="f81" fmla="*/ f55 1 152747"/>
                <a:gd name="f82" fmla="*/ f56 1 123470"/>
                <a:gd name="f83" fmla="*/ f57 1 152747"/>
                <a:gd name="f84" fmla="*/ f58 1 123470"/>
                <a:gd name="f85" fmla="*/ f59 1 152747"/>
                <a:gd name="f86" fmla="*/ f60 1 152747"/>
                <a:gd name="f87" fmla="*/ f61 1 123470"/>
                <a:gd name="f88" fmla="*/ f62 1 123470"/>
                <a:gd name="f89" fmla="*/ f63 1 152747"/>
                <a:gd name="f90" fmla="*/ f64 1 123470"/>
                <a:gd name="f91" fmla="*/ f65 1 152747"/>
                <a:gd name="f92" fmla="*/ f66 1 123470"/>
                <a:gd name="f93" fmla="*/ f67 1 152747"/>
                <a:gd name="f94" fmla="*/ f68 1 152747"/>
                <a:gd name="f95" fmla="*/ f69 1 123470"/>
                <a:gd name="f96" fmla="*/ f70 1 123470"/>
                <a:gd name="f97" fmla="*/ f71 1 152747"/>
                <a:gd name="f98" fmla="*/ f72 1 123470"/>
                <a:gd name="f99" fmla="*/ f73 1 152747"/>
                <a:gd name="f100" fmla="*/ f74 1 123470"/>
                <a:gd name="f101" fmla="*/ f75 1 123470"/>
                <a:gd name="f102" fmla="*/ f76 1 123470"/>
                <a:gd name="f103" fmla="*/ f77 1 152747"/>
                <a:gd name="f104" fmla="*/ f78 1 123470"/>
                <a:gd name="f105" fmla="*/ f79 1 152747"/>
                <a:gd name="f106" fmla="*/ f5 1 f53"/>
                <a:gd name="f107" fmla="*/ f6 1 f53"/>
                <a:gd name="f108" fmla="*/ f5 1 f54"/>
                <a:gd name="f109" fmla="*/ f7 1 f54"/>
                <a:gd name="f110" fmla="+- f80 0 f1"/>
                <a:gd name="f111" fmla="*/ f81 1 f53"/>
                <a:gd name="f112" fmla="*/ f82 1 f54"/>
                <a:gd name="f113" fmla="*/ f83 1 f53"/>
                <a:gd name="f114" fmla="*/ f84 1 f54"/>
                <a:gd name="f115" fmla="*/ f85 1 f53"/>
                <a:gd name="f116" fmla="*/ f86 1 f53"/>
                <a:gd name="f117" fmla="*/ f87 1 f54"/>
                <a:gd name="f118" fmla="*/ f88 1 f54"/>
                <a:gd name="f119" fmla="*/ f89 1 f53"/>
                <a:gd name="f120" fmla="*/ f90 1 f54"/>
                <a:gd name="f121" fmla="*/ f91 1 f53"/>
                <a:gd name="f122" fmla="*/ f92 1 f54"/>
                <a:gd name="f123" fmla="*/ f93 1 f53"/>
                <a:gd name="f124" fmla="*/ f94 1 f53"/>
                <a:gd name="f125" fmla="*/ f95 1 f54"/>
                <a:gd name="f126" fmla="*/ f96 1 f54"/>
                <a:gd name="f127" fmla="*/ f97 1 f53"/>
                <a:gd name="f128" fmla="*/ f98 1 f54"/>
                <a:gd name="f129" fmla="*/ f99 1 f53"/>
                <a:gd name="f130" fmla="*/ f100 1 f54"/>
                <a:gd name="f131" fmla="*/ f101 1 f54"/>
                <a:gd name="f132" fmla="*/ f102 1 f54"/>
                <a:gd name="f133" fmla="*/ f103 1 f53"/>
                <a:gd name="f134" fmla="*/ f104 1 f54"/>
                <a:gd name="f135" fmla="*/ f105 1 f53"/>
                <a:gd name="f136" fmla="*/ f106 f48 1"/>
                <a:gd name="f137" fmla="*/ f107 f48 1"/>
                <a:gd name="f138" fmla="*/ f109 f49 1"/>
                <a:gd name="f139" fmla="*/ f108 f49 1"/>
                <a:gd name="f140" fmla="*/ f111 f48 1"/>
                <a:gd name="f141" fmla="*/ f112 f49 1"/>
                <a:gd name="f142" fmla="*/ f113 f48 1"/>
                <a:gd name="f143" fmla="*/ f114 f49 1"/>
                <a:gd name="f144" fmla="*/ f115 f48 1"/>
                <a:gd name="f145" fmla="*/ f116 f48 1"/>
                <a:gd name="f146" fmla="*/ f117 f49 1"/>
                <a:gd name="f147" fmla="*/ f118 f49 1"/>
                <a:gd name="f148" fmla="*/ f119 f48 1"/>
                <a:gd name="f149" fmla="*/ f120 f49 1"/>
                <a:gd name="f150" fmla="*/ f121 f48 1"/>
                <a:gd name="f151" fmla="*/ f122 f49 1"/>
                <a:gd name="f152" fmla="*/ f123 f48 1"/>
                <a:gd name="f153" fmla="*/ f124 f48 1"/>
                <a:gd name="f154" fmla="*/ f125 f49 1"/>
                <a:gd name="f155" fmla="*/ f126 f49 1"/>
                <a:gd name="f156" fmla="*/ f127 f48 1"/>
                <a:gd name="f157" fmla="*/ f128 f49 1"/>
                <a:gd name="f158" fmla="*/ f129 f48 1"/>
                <a:gd name="f159" fmla="*/ f130 f49 1"/>
                <a:gd name="f160" fmla="*/ f131 f49 1"/>
                <a:gd name="f161" fmla="*/ f132 f49 1"/>
                <a:gd name="f162" fmla="*/ f133 f48 1"/>
                <a:gd name="f163" fmla="*/ f134 f49 1"/>
                <a:gd name="f164" fmla="*/ f135 f4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40" y="f141"/>
                </a:cxn>
                <a:cxn ang="f110">
                  <a:pos x="f142" y="f143"/>
                </a:cxn>
                <a:cxn ang="f110">
                  <a:pos x="f144" y="f143"/>
                </a:cxn>
                <a:cxn ang="f110">
                  <a:pos x="f145" y="f146"/>
                </a:cxn>
                <a:cxn ang="f110">
                  <a:pos x="f145" y="f147"/>
                </a:cxn>
                <a:cxn ang="f110">
                  <a:pos x="f148" y="f147"/>
                </a:cxn>
                <a:cxn ang="f110">
                  <a:pos x="f148" y="f149"/>
                </a:cxn>
                <a:cxn ang="f110">
                  <a:pos x="f150" y="f151"/>
                </a:cxn>
                <a:cxn ang="f110">
                  <a:pos x="f152" y="f151"/>
                </a:cxn>
                <a:cxn ang="f110">
                  <a:pos x="f153" y="f154"/>
                </a:cxn>
                <a:cxn ang="f110">
                  <a:pos x="f145" y="f154"/>
                </a:cxn>
                <a:cxn ang="f110">
                  <a:pos x="f145" y="f155"/>
                </a:cxn>
                <a:cxn ang="f110">
                  <a:pos x="f156" y="f157"/>
                </a:cxn>
                <a:cxn ang="f110">
                  <a:pos x="f158" y="f157"/>
                </a:cxn>
                <a:cxn ang="f110">
                  <a:pos x="f140" y="f159"/>
                </a:cxn>
                <a:cxn ang="f110">
                  <a:pos x="f140" y="f141"/>
                </a:cxn>
                <a:cxn ang="f110">
                  <a:pos x="f153" y="f160"/>
                </a:cxn>
                <a:cxn ang="f110">
                  <a:pos x="f144" y="f161"/>
                </a:cxn>
                <a:cxn ang="f110">
                  <a:pos x="f162" y="f161"/>
                </a:cxn>
                <a:cxn ang="f110">
                  <a:pos x="f148" y="f163"/>
                </a:cxn>
                <a:cxn ang="f110">
                  <a:pos x="f164" y="f163"/>
                </a:cxn>
                <a:cxn ang="f110">
                  <a:pos x="f164" y="f160"/>
                </a:cxn>
                <a:cxn ang="f110">
                  <a:pos x="f153" y="f160"/>
                </a:cxn>
              </a:cxnLst>
              <a:rect l="f136" t="f139" r="f137" b="f138"/>
              <a:pathLst>
                <a:path w="152747" h="123470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lnTo>
                    <a:pt x="f12" y="f5"/>
                  </a:lnTo>
                  <a:cubicBezTo>
                    <a:pt x="f13" y="f5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lnTo>
                    <a:pt x="f17" y="f18"/>
                  </a:lnTo>
                  <a:cubicBezTo>
                    <a:pt x="f17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7" y="f28"/>
                  </a:cubicBezTo>
                  <a:lnTo>
                    <a:pt x="f6" y="f28"/>
                  </a:lnTo>
                  <a:lnTo>
                    <a:pt x="f6" y="f29"/>
                  </a:lnTo>
                  <a:cubicBezTo>
                    <a:pt x="f6" y="f30"/>
                    <a:pt x="f31" y="f32"/>
                    <a:pt x="f33" y="f32"/>
                  </a:cubicBezTo>
                  <a:lnTo>
                    <a:pt x="f34" y="f32"/>
                  </a:lnTo>
                  <a:cubicBezTo>
                    <a:pt x="f35" y="f32"/>
                    <a:pt x="f5" y="f36"/>
                    <a:pt x="f5" y="f37"/>
                  </a:cubicBezTo>
                  <a:lnTo>
                    <a:pt x="f5" y="f8"/>
                  </a:lnTo>
                  <a:close/>
                  <a:moveTo>
                    <a:pt x="f27" y="f38"/>
                  </a:moveTo>
                  <a:cubicBezTo>
                    <a:pt x="f27" y="f39"/>
                    <a:pt x="f40" y="f41"/>
                    <a:pt x="f12" y="f41"/>
                  </a:cubicBezTo>
                  <a:lnTo>
                    <a:pt x="f42" y="f41"/>
                  </a:lnTo>
                  <a:cubicBezTo>
                    <a:pt x="f43" y="f41"/>
                    <a:pt x="f44" y="f44"/>
                    <a:pt x="f17" y="f45"/>
                  </a:cubicBezTo>
                  <a:lnTo>
                    <a:pt x="f46" y="f45"/>
                  </a:lnTo>
                  <a:lnTo>
                    <a:pt x="f46" y="f38"/>
                  </a:lnTo>
                  <a:lnTo>
                    <a:pt x="f27" y="f38"/>
                  </a:lnTo>
                  <a:close/>
                </a:path>
              </a:pathLst>
            </a:custGeom>
            <a:solidFill>
              <a:srgbClr val="000000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1800" b="0" i="0" u="none" strike="noStrike" kern="120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latshållare för bild 14" descr="En bild som visar skärmbild, reflektion, Transparent material, glas&#10;&#10;Automatiskt genererad beskrivning">
            <a:extLst>
              <a:ext uri="{FF2B5EF4-FFF2-40B4-BE49-F238E27FC236}">
                <a16:creationId xmlns:a16="http://schemas.microsoft.com/office/drawing/2014/main" id="{5B4891D3-B3E4-ABD3-D486-EEEB73DDCC0A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1996" cy="6858000"/>
          </a:xfrm>
        </p:spPr>
      </p:pic>
      <p:pic>
        <p:nvPicPr>
          <p:cNvPr id="3" name="Bild 5">
            <a:extLst>
              <a:ext uri="{FF2B5EF4-FFF2-40B4-BE49-F238E27FC236}">
                <a16:creationId xmlns:a16="http://schemas.microsoft.com/office/drawing/2014/main" id="{85F35EE4-F263-3028-94ED-C6CC4EE4C3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8604" b="16334"/>
          <a:stretch>
            <a:fillRect/>
          </a:stretch>
        </p:blipFill>
        <p:spPr>
          <a:xfrm>
            <a:off x="0" y="572158"/>
            <a:ext cx="8099837" cy="628584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Platshållare för text 1">
            <a:extLst>
              <a:ext uri="{FF2B5EF4-FFF2-40B4-BE49-F238E27FC236}">
                <a16:creationId xmlns:a16="http://schemas.microsoft.com/office/drawing/2014/main" id="{25E2E48F-6646-AAED-2ECB-92B7AC102C2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2510101"/>
            <a:ext cx="7152775" cy="473073"/>
          </a:xfrm>
        </p:spPr>
        <p:txBody>
          <a:bodyPr/>
          <a:lstStyle/>
          <a:p>
            <a:pPr marL="0" lvl="0" indent="0">
              <a:buNone/>
            </a:pPr>
            <a:r>
              <a:rPr lang="sv-SE" sz="4000">
                <a:solidFill>
                  <a:srgbClr val="FFFFFF"/>
                </a:solidFill>
                <a:latin typeface="EurostileSB-Regular" pitchFamily="2"/>
              </a:rPr>
              <a:t>Kontrollerar risk. </a:t>
            </a:r>
            <a:br>
              <a:rPr lang="sv-SE" sz="4000">
                <a:solidFill>
                  <a:srgbClr val="FFFFFF"/>
                </a:solidFill>
                <a:latin typeface="EurostileSB-Regular" pitchFamily="2"/>
              </a:rPr>
            </a:br>
            <a:r>
              <a:rPr lang="sv-SE" sz="4000">
                <a:solidFill>
                  <a:srgbClr val="FFFFFF"/>
                </a:solidFill>
                <a:latin typeface="EurostileSB-Regular" pitchFamily="2"/>
              </a:rPr>
              <a:t>Skapar trygghet</a:t>
            </a:r>
            <a:r>
              <a:rPr lang="sv-SE" sz="3600">
                <a:solidFill>
                  <a:srgbClr val="FFFFFF"/>
                </a:solidFill>
                <a:latin typeface="EurostileSB-Regular" pitchFamily="2"/>
              </a:rPr>
              <a:t>.</a:t>
            </a:r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07909031-5E65-F259-B4E5-1D53D0F242D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00050" y="3684492"/>
            <a:ext cx="7152775" cy="227365"/>
          </a:xfrm>
        </p:spPr>
        <p:txBody>
          <a:bodyPr/>
          <a:lstStyle/>
          <a:p>
            <a:pPr marL="0" lvl="0" indent="0">
              <a:buNone/>
            </a:pPr>
            <a:r>
              <a:rPr lang="sv-SE" sz="1600">
                <a:solidFill>
                  <a:srgbClr val="FFFFFF"/>
                </a:solidFill>
                <a:latin typeface="EurostileSB-Regular" pitchFamily="2"/>
              </a:rPr>
              <a:t>I partnerskap med företag, myndigheter och privatpersoner arbetar vi </a:t>
            </a:r>
            <a:br>
              <a:rPr lang="sv-SE" sz="1600">
                <a:solidFill>
                  <a:srgbClr val="FFFFFF"/>
                </a:solidFill>
                <a:latin typeface="EurostileSB-Regular" pitchFamily="2"/>
              </a:rPr>
            </a:br>
            <a:r>
              <a:rPr lang="sv-SE" sz="1600">
                <a:solidFill>
                  <a:srgbClr val="FFFFFF"/>
                </a:solidFill>
                <a:latin typeface="EurostileSB-Regular" pitchFamily="2"/>
              </a:rPr>
              <a:t>för att kontrollera risk och därigenom skapa en säker, trygg, livskraftig </a:t>
            </a:r>
            <a:br>
              <a:rPr lang="sv-SE" sz="1600">
                <a:solidFill>
                  <a:srgbClr val="FFFFFF"/>
                </a:solidFill>
                <a:latin typeface="EurostileSB-Regular" pitchFamily="2"/>
              </a:rPr>
            </a:br>
            <a:r>
              <a:rPr lang="sv-SE" sz="1600">
                <a:solidFill>
                  <a:srgbClr val="FFFFFF"/>
                </a:solidFill>
                <a:latin typeface="EurostileSB-Regular" pitchFamily="2"/>
              </a:rPr>
              <a:t>och utvecklande miljö för människor, information, tillgångar och idéer.</a:t>
            </a:r>
          </a:p>
          <a:p>
            <a:pPr marL="0" lvl="0" indent="0">
              <a:buNone/>
            </a:pPr>
            <a:endParaRPr lang="sv-SE" sz="1600">
              <a:solidFill>
                <a:srgbClr val="FFFFFF"/>
              </a:solidFill>
              <a:latin typeface="EurostileSB-Regular" pitchFamily="2"/>
            </a:endParaRPr>
          </a:p>
        </p:txBody>
      </p:sp>
      <p:sp>
        <p:nvSpPr>
          <p:cNvPr id="7" name="textruta 20">
            <a:extLst>
              <a:ext uri="{FF2B5EF4-FFF2-40B4-BE49-F238E27FC236}">
                <a16:creationId xmlns:a16="http://schemas.microsoft.com/office/drawing/2014/main" id="{256485B5-2685-93D7-C89A-FC4FBA4D0BAB}"/>
              </a:ext>
            </a:extLst>
          </p:cNvPr>
          <p:cNvSpPr txBox="1"/>
          <p:nvPr/>
        </p:nvSpPr>
        <p:spPr>
          <a:xfrm>
            <a:off x="400050" y="4985701"/>
            <a:ext cx="6610353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EurostileSB-Regular" pitchFamily="2"/>
                <a:ea typeface="SimSun" pitchFamily="2"/>
                <a:cs typeface="Times New Roman" pitchFamily="18"/>
              </a:rPr>
              <a:t>+46 (0)8 656 50 00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EurostileSB-Regular" pitchFamily="2"/>
              <a:ea typeface="SimSun" pitchFamily="2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EurostileSB-Regular" pitchFamily="2"/>
                <a:ea typeface="SimSun" pitchFamily="2"/>
                <a:cs typeface="Times New Roman" pitchFamily="18"/>
              </a:rPr>
              <a:t>Box 34037   |  10026 Stockholm   |   </a:t>
            </a:r>
            <a:r>
              <a: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EurostileSB-Regular" pitchFamily="2"/>
                <a:ea typeface="SimSun" pitchFamily="2"/>
                <a:cs typeface="Times New Roman" pitchFamily="18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www.2secure.se</a:t>
            </a:r>
            <a:r>
              <a:rPr lang="sv-SE" sz="1800" b="0" i="0" u="none" strike="noStrike" kern="1200" cap="none" spc="0" baseline="0">
                <a:solidFill>
                  <a:srgbClr val="FFFFFF"/>
                </a:solidFill>
                <a:uFillTx/>
                <a:latin typeface="EurostileSB-Regular" pitchFamily="2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sv-SE" sz="1800" b="0" i="0" u="none" strike="noStrike" kern="1200" cap="none" spc="0" baseline="0">
              <a:solidFill>
                <a:srgbClr val="FFFFFF"/>
              </a:solidFill>
              <a:uFillTx/>
              <a:latin typeface="EurostileSB-Regular" pitchFamily="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Secure_Rapportsido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Presentationssido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Secure_Rapportsido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02%20Presentationsmall_2Secure</Template>
  <TotalTime>188</TotalTime>
  <Words>221</Words>
  <Application>Microsoft Office PowerPoint</Application>
  <PresentationFormat>Bredbild</PresentationFormat>
  <Paragraphs>43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4</vt:i4>
      </vt:variant>
    </vt:vector>
  </HeadingPairs>
  <TitlesOfParts>
    <vt:vector size="13" baseType="lpstr">
      <vt:lpstr>Aptos</vt:lpstr>
      <vt:lpstr>Arial</vt:lpstr>
      <vt:lpstr>Calibri</vt:lpstr>
      <vt:lpstr>Eurostile</vt:lpstr>
      <vt:lpstr>EurostileSB-Regular</vt:lpstr>
      <vt:lpstr>Helvetica</vt:lpstr>
      <vt:lpstr>2Secure_Rapportsidor</vt:lpstr>
      <vt:lpstr>1_Presentationssidor</vt:lpstr>
      <vt:lpstr>2Secure_Rapportsidor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Veronica Ullvahn Kempe</dc:creator>
  <cp:lastModifiedBy>Veronica Ullvahn Kempe</cp:lastModifiedBy>
  <cp:revision>11</cp:revision>
  <dcterms:created xsi:type="dcterms:W3CDTF">2025-09-17T11:47:53Z</dcterms:created>
  <dcterms:modified xsi:type="dcterms:W3CDTF">2025-09-22T14:29:28Z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907b098-48af-4cfc-b781-c948e9cdf459_Enabled">
    <vt:lpwstr>true</vt:lpwstr>
  </property>
  <property fmtid="{D5CDD505-2E9C-101B-9397-08002B2CF9AE}" pid="3" name="MSIP_Label_c907b098-48af-4cfc-b781-c948e9cdf459_SetDate">
    <vt:lpwstr>2023-09-27T07:02:18Z</vt:lpwstr>
  </property>
  <property fmtid="{D5CDD505-2E9C-101B-9397-08002B2CF9AE}" pid="4" name="MSIP_Label_c907b098-48af-4cfc-b781-c948e9cdf459_Method">
    <vt:lpwstr>Privileged</vt:lpwstr>
  </property>
  <property fmtid="{D5CDD505-2E9C-101B-9397-08002B2CF9AE}" pid="5" name="MSIP_Label_c907b098-48af-4cfc-b781-c948e9cdf459_Name">
    <vt:lpwstr>Öppen</vt:lpwstr>
  </property>
  <property fmtid="{D5CDD505-2E9C-101B-9397-08002B2CF9AE}" pid="6" name="MSIP_Label_c907b098-48af-4cfc-b781-c948e9cdf459_SiteId">
    <vt:lpwstr>a80d1ece-8e4b-40b8-b6c9-b3049f0dfb54</vt:lpwstr>
  </property>
  <property fmtid="{D5CDD505-2E9C-101B-9397-08002B2CF9AE}" pid="7" name="MSIP_Label_c907b098-48af-4cfc-b781-c948e9cdf459_ActionId">
    <vt:lpwstr>a43abbdb-1e7d-45e4-8e4a-d2cde9320ac7</vt:lpwstr>
  </property>
  <property fmtid="{D5CDD505-2E9C-101B-9397-08002B2CF9AE}" pid="8" name="MSIP_Label_c907b098-48af-4cfc-b781-c948e9cdf459_ContentBits">
    <vt:lpwstr>0</vt:lpwstr>
  </property>
</Properties>
</file>